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31"/>
  </p:notesMasterIdLst>
  <p:sldIdLst>
    <p:sldId id="301" r:id="rId3"/>
    <p:sldId id="256" r:id="rId4"/>
    <p:sldId id="257" r:id="rId5"/>
    <p:sldId id="274" r:id="rId6"/>
    <p:sldId id="300" r:id="rId7"/>
    <p:sldId id="280" r:id="rId8"/>
    <p:sldId id="302" r:id="rId9"/>
    <p:sldId id="299" r:id="rId10"/>
    <p:sldId id="258" r:id="rId11"/>
    <p:sldId id="261" r:id="rId12"/>
    <p:sldId id="281" r:id="rId13"/>
    <p:sldId id="282" r:id="rId14"/>
    <p:sldId id="283" r:id="rId15"/>
    <p:sldId id="284" r:id="rId16"/>
    <p:sldId id="285" r:id="rId17"/>
    <p:sldId id="286" r:id="rId18"/>
    <p:sldId id="287" r:id="rId19"/>
    <p:sldId id="288" r:id="rId20"/>
    <p:sldId id="289" r:id="rId21"/>
    <p:sldId id="290" r:id="rId22"/>
    <p:sldId id="291" r:id="rId23"/>
    <p:sldId id="292" r:id="rId24"/>
    <p:sldId id="293" r:id="rId25"/>
    <p:sldId id="294" r:id="rId26"/>
    <p:sldId id="295" r:id="rId27"/>
    <p:sldId id="296" r:id="rId28"/>
    <p:sldId id="297" r:id="rId29"/>
    <p:sldId id="298" r:id="rId30"/>
  </p:sldIdLst>
  <p:sldSz cx="9144000" cy="5143500" type="screen16x9"/>
  <p:notesSz cx="6858000" cy="9144000"/>
  <p:embeddedFontLst>
    <p:embeddedFont>
      <p:font typeface="Amatic SC" panose="00000500000000000000" pitchFamily="2" charset="-79"/>
      <p:regular r:id="rId32"/>
      <p:bold r:id="rId33"/>
    </p:embeddedFont>
    <p:embeddedFont>
      <p:font typeface="Bungee Inline" panose="020B0604020202020204" charset="0"/>
      <p:regular r:id="rId34"/>
    </p:embeddedFont>
    <p:embeddedFont>
      <p:font typeface="Bungee Outline" panose="020B0604020202020204" charset="0"/>
      <p:regular r:id="rId35"/>
    </p:embeddedFont>
    <p:embeddedFont>
      <p:font typeface="Calibri" panose="020F0502020204030204" pitchFamily="34" charset="0"/>
      <p:regular r:id="rId36"/>
      <p:bold r:id="rId37"/>
      <p:italic r:id="rId38"/>
      <p:boldItalic r:id="rId39"/>
    </p:embeddedFont>
    <p:embeddedFont>
      <p:font typeface="Montserrat Light" panose="00000400000000000000" pitchFamily="2" charset="0"/>
      <p:regular r:id="rId40"/>
      <p:bold r:id="rId41"/>
      <p:italic r:id="rId42"/>
      <p:boldItalic r:id="rId43"/>
    </p:embeddedFont>
    <p:embeddedFont>
      <p:font typeface="Proxima Nova" panose="020B0604020202020204" charset="0"/>
      <p:regular r:id="rId44"/>
      <p:bold r:id="rId45"/>
      <p:italic r:id="rId46"/>
      <p:boldItalic r:id="rId47"/>
    </p:embeddedFont>
    <p:embeddedFont>
      <p:font typeface="Proxima Nova Semibold" panose="020B0604020202020204" charset="0"/>
      <p:regular r:id="rId48"/>
      <p:bold r:id="rId49"/>
      <p:boldItalic r:id="rId50"/>
    </p:embeddedFont>
    <p:embeddedFont>
      <p:font typeface="Roboto Medium" panose="02000000000000000000" pitchFamily="2" charset="0"/>
      <p:regular r:id="rId51"/>
      <p:bold r:id="rId52"/>
      <p:italic r:id="rId53"/>
      <p:boldItalic r:id="rId54"/>
    </p:embeddedFont>
    <p:embeddedFont>
      <p:font typeface="Titillium Web" panose="00000500000000000000" pitchFamily="2" charset="0"/>
      <p:regular r:id="rId55"/>
      <p:bold r:id="rId56"/>
      <p:italic r:id="rId57"/>
      <p:boldItalic r:id="rId58"/>
    </p:embeddedFont>
    <p:embeddedFont>
      <p:font typeface="Titillium Web Black" panose="00000A00000000000000" pitchFamily="2" charset="0"/>
      <p:bold r:id="rId59"/>
    </p:embeddedFont>
    <p:embeddedFont>
      <p:font typeface="Titillium Web ExtraLight" panose="00000300000000000000" pitchFamily="2" charset="0"/>
      <p:regular r:id="rId60"/>
      <p:bold r:id="rId61"/>
      <p:italic r:id="rId62"/>
      <p:boldItalic r:id="rId63"/>
    </p:embeddedFont>
    <p:embeddedFont>
      <p:font typeface="Titillium Web Light" panose="00000400000000000000" pitchFamily="2"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ABAF8C-08F5-41F1-BF09-110413718169}">
  <a:tblStyle styleId="{70ABAF8C-08F5-41F1-BF09-11041371816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3" d="100"/>
          <a:sy n="113" d="100"/>
        </p:scale>
        <p:origin x="40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11.fntdata"/><Relationship Id="rId47" Type="http://schemas.openxmlformats.org/officeDocument/2006/relationships/font" Target="fonts/font16.fntdata"/><Relationship Id="rId63" Type="http://schemas.openxmlformats.org/officeDocument/2006/relationships/font" Target="fonts/font32.fntdata"/><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font" Target="fonts/font22.fntdata"/><Relationship Id="rId58" Type="http://schemas.openxmlformats.org/officeDocument/2006/relationships/font" Target="fonts/font27.fntdata"/><Relationship Id="rId66" Type="http://schemas.openxmlformats.org/officeDocument/2006/relationships/font" Target="fonts/font35.fntdata"/><Relationship Id="rId5" Type="http://schemas.openxmlformats.org/officeDocument/2006/relationships/slide" Target="slides/slide3.xml"/><Relationship Id="rId61" Type="http://schemas.openxmlformats.org/officeDocument/2006/relationships/font" Target="fonts/font3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56" Type="http://schemas.openxmlformats.org/officeDocument/2006/relationships/font" Target="fonts/font25.fntdata"/><Relationship Id="rId64" Type="http://schemas.openxmlformats.org/officeDocument/2006/relationships/font" Target="fonts/font33.fntdata"/><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2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59" Type="http://schemas.openxmlformats.org/officeDocument/2006/relationships/font" Target="fonts/font28.fntdata"/><Relationship Id="rId67" Type="http://schemas.openxmlformats.org/officeDocument/2006/relationships/font" Target="fonts/font36.fntdata"/><Relationship Id="rId20" Type="http://schemas.openxmlformats.org/officeDocument/2006/relationships/slide" Target="slides/slide18.xml"/><Relationship Id="rId41" Type="http://schemas.openxmlformats.org/officeDocument/2006/relationships/font" Target="fonts/font10.fntdata"/><Relationship Id="rId54" Type="http://schemas.openxmlformats.org/officeDocument/2006/relationships/font" Target="fonts/font23.fntdata"/><Relationship Id="rId62" Type="http://schemas.openxmlformats.org/officeDocument/2006/relationships/font" Target="fonts/font31.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5.fntdata"/><Relationship Id="rId49" Type="http://schemas.openxmlformats.org/officeDocument/2006/relationships/font" Target="fonts/font18.fntdata"/><Relationship Id="rId57" Type="http://schemas.openxmlformats.org/officeDocument/2006/relationships/font" Target="fonts/font26.fntdata"/><Relationship Id="rId10" Type="http://schemas.openxmlformats.org/officeDocument/2006/relationships/slide" Target="slides/slide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font" Target="fonts/font21.fntdata"/><Relationship Id="rId60" Type="http://schemas.openxmlformats.org/officeDocument/2006/relationships/font" Target="fonts/font29.fntdata"/><Relationship Id="rId65" Type="http://schemas.openxmlformats.org/officeDocument/2006/relationships/font" Target="fonts/font34.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8.fntdata"/><Relationship Id="rId34" Type="http://schemas.openxmlformats.org/officeDocument/2006/relationships/font" Target="fonts/font3.fntdata"/><Relationship Id="rId50" Type="http://schemas.openxmlformats.org/officeDocument/2006/relationships/font" Target="fonts/font19.fntdata"/><Relationship Id="rId55" Type="http://schemas.openxmlformats.org/officeDocument/2006/relationships/font" Target="fonts/font24.fntdata"/></Relationships>
</file>

<file path=ppt/media/image1.png>
</file>

<file path=ppt/media/image2.png>
</file>

<file path=ppt/media/image3.png>
</file>

<file path=ppt/media/image4.gif>
</file>

<file path=ppt/media/image5.gif>
</file>

<file path=ppt/media/image6.gif>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79661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b5c01e8ab6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b5c01e8ab6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b5c01e8ab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b5c01e8ab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afead7cb4c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afead7cb4c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afead7cd88_4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afead7cd88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afead7cd88_4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afead7cd88_4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afead7cd88_4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afead7cd88_4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p:cNvGrpSpPr/>
        <p:nvPr/>
      </p:nvGrpSpPr>
      <p:grpSpPr>
        <a:xfrm>
          <a:off x="0" y="0"/>
          <a:ext cx="0" cy="0"/>
          <a:chOff x="0" y="0"/>
          <a:chExt cx="0" cy="0"/>
        </a:xfrm>
      </p:grpSpPr>
      <p:sp>
        <p:nvSpPr>
          <p:cNvPr id="936" name="Google Shape;936;gafead7cd88_4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afead7cd88_4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afead7cd88_4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afead7cd88_4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9"/>
        <p:cNvGrpSpPr/>
        <p:nvPr/>
      </p:nvGrpSpPr>
      <p:grpSpPr>
        <a:xfrm>
          <a:off x="0" y="0"/>
          <a:ext cx="0" cy="0"/>
          <a:chOff x="0" y="0"/>
          <a:chExt cx="0" cy="0"/>
        </a:xfrm>
      </p:grpSpPr>
      <p:sp>
        <p:nvSpPr>
          <p:cNvPr id="7760" name="Google Shape;7760;gafead7cd88_4_68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1" name="Google Shape;7761;gafead7cd88_4_68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6"/>
        <p:cNvGrpSpPr/>
        <p:nvPr/>
      </p:nvGrpSpPr>
      <p:grpSpPr>
        <a:xfrm>
          <a:off x="0" y="0"/>
          <a:ext cx="0" cy="0"/>
          <a:chOff x="0" y="0"/>
          <a:chExt cx="0" cy="0"/>
        </a:xfrm>
      </p:grpSpPr>
      <p:sp>
        <p:nvSpPr>
          <p:cNvPr id="8177" name="Google Shape;8177;gafead7cd88_4_72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8" name="Google Shape;8178;gafead7cd88_4_7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9"/>
        <p:cNvGrpSpPr/>
        <p:nvPr/>
      </p:nvGrpSpPr>
      <p:grpSpPr>
        <a:xfrm>
          <a:off x="0" y="0"/>
          <a:ext cx="0" cy="0"/>
          <a:chOff x="0" y="0"/>
          <a:chExt cx="0" cy="0"/>
        </a:xfrm>
      </p:grpSpPr>
      <p:sp>
        <p:nvSpPr>
          <p:cNvPr id="8340" name="Google Shape;8340;gafead7cd88_4_7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1" name="Google Shape;8341;gafead7cd88_4_7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1"/>
        <p:cNvGrpSpPr/>
        <p:nvPr/>
      </p:nvGrpSpPr>
      <p:grpSpPr>
        <a:xfrm>
          <a:off x="0" y="0"/>
          <a:ext cx="0" cy="0"/>
          <a:chOff x="0" y="0"/>
          <a:chExt cx="0" cy="0"/>
        </a:xfrm>
      </p:grpSpPr>
      <p:sp>
        <p:nvSpPr>
          <p:cNvPr id="8742" name="Google Shape;8742;gafead7cd88_4_78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3" name="Google Shape;8743;gafead7cd88_4_78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2"/>
        <p:cNvGrpSpPr/>
        <p:nvPr/>
      </p:nvGrpSpPr>
      <p:grpSpPr>
        <a:xfrm>
          <a:off x="0" y="0"/>
          <a:ext cx="0" cy="0"/>
          <a:chOff x="0" y="0"/>
          <a:chExt cx="0" cy="0"/>
        </a:xfrm>
      </p:grpSpPr>
      <p:sp>
        <p:nvSpPr>
          <p:cNvPr id="9113" name="Google Shape;9113;gb5e3996dcb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4" name="Google Shape;9114;gb5e3996dcb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5"/>
        <p:cNvGrpSpPr/>
        <p:nvPr/>
      </p:nvGrpSpPr>
      <p:grpSpPr>
        <a:xfrm>
          <a:off x="0" y="0"/>
          <a:ext cx="0" cy="0"/>
          <a:chOff x="0" y="0"/>
          <a:chExt cx="0" cy="0"/>
        </a:xfrm>
      </p:grpSpPr>
      <p:sp>
        <p:nvSpPr>
          <p:cNvPr id="9526" name="Google Shape;9526;gb5e3996dcb_3_4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7" name="Google Shape;9527;gb5e3996dcb_3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6"/>
        <p:cNvGrpSpPr/>
        <p:nvPr/>
      </p:nvGrpSpPr>
      <p:grpSpPr>
        <a:xfrm>
          <a:off x="0" y="0"/>
          <a:ext cx="0" cy="0"/>
          <a:chOff x="0" y="0"/>
          <a:chExt cx="0" cy="0"/>
        </a:xfrm>
      </p:grpSpPr>
      <p:sp>
        <p:nvSpPr>
          <p:cNvPr id="9887" name="Google Shape;9887;gb5e3996dcb_3_7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8" name="Google Shape;9888;gb5e3996dcb_3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6"/>
        <p:cNvGrpSpPr/>
        <p:nvPr/>
      </p:nvGrpSpPr>
      <p:grpSpPr>
        <a:xfrm>
          <a:off x="0" y="0"/>
          <a:ext cx="0" cy="0"/>
          <a:chOff x="0" y="0"/>
          <a:chExt cx="0" cy="0"/>
        </a:xfrm>
      </p:grpSpPr>
      <p:sp>
        <p:nvSpPr>
          <p:cNvPr id="10397" name="Google Shape;10397;gb5e3996dcb_3_1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8" name="Google Shape;10398;gb5e3996dcb_3_1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6"/>
        <p:cNvGrpSpPr/>
        <p:nvPr/>
      </p:nvGrpSpPr>
      <p:grpSpPr>
        <a:xfrm>
          <a:off x="0" y="0"/>
          <a:ext cx="0" cy="0"/>
          <a:chOff x="0" y="0"/>
          <a:chExt cx="0" cy="0"/>
        </a:xfrm>
      </p:grpSpPr>
      <p:sp>
        <p:nvSpPr>
          <p:cNvPr id="11017" name="Google Shape;11017;gb5e3996dcb_3_1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8" name="Google Shape;11018;gb5e3996dcb_3_1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10"/>
        <p:cNvGrpSpPr/>
        <p:nvPr/>
      </p:nvGrpSpPr>
      <p:grpSpPr>
        <a:xfrm>
          <a:off x="0" y="0"/>
          <a:ext cx="0" cy="0"/>
          <a:chOff x="0" y="0"/>
          <a:chExt cx="0" cy="0"/>
        </a:xfrm>
      </p:grpSpPr>
      <p:sp>
        <p:nvSpPr>
          <p:cNvPr id="11611" name="Google Shape;11611;gb5e3996dcb_3_24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2" name="Google Shape;11612;gb5e3996dcb_3_2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1"/>
        <p:cNvGrpSpPr/>
        <p:nvPr/>
      </p:nvGrpSpPr>
      <p:grpSpPr>
        <a:xfrm>
          <a:off x="0" y="0"/>
          <a:ext cx="0" cy="0"/>
          <a:chOff x="0" y="0"/>
          <a:chExt cx="0" cy="0"/>
        </a:xfrm>
      </p:grpSpPr>
      <p:sp>
        <p:nvSpPr>
          <p:cNvPr id="11932" name="Google Shape;11932;gb5e3996dcb_3_28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3" name="Google Shape;11933;gb5e3996dcb_3_2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af5f55f87b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af5f55f87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afead7cb4c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afead7cb4c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afead7cb4c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afead7cb4c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4228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afead7cb4c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afead7cb4c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afead7cb4c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afead7cb4c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58907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6"/>
        <p:cNvGrpSpPr/>
        <p:nvPr/>
      </p:nvGrpSpPr>
      <p:grpSpPr>
        <a:xfrm>
          <a:off x="0" y="0"/>
          <a:ext cx="0" cy="0"/>
          <a:chOff x="0" y="0"/>
          <a:chExt cx="0" cy="0"/>
        </a:xfrm>
      </p:grpSpPr>
      <p:sp>
        <p:nvSpPr>
          <p:cNvPr id="12237" name="Google Shape;12237;gb5e3996dcb_3_3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8" name="Google Shape;12238;gb5e3996dcb_3_3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af5f55f87b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af5f55f87b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3254400"/>
            <a:ext cx="4031700" cy="188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0"/>
            <a:ext cx="9144000" cy="3254400"/>
          </a:xfrm>
          <a:prstGeom prst="rect">
            <a:avLst/>
          </a:prstGeom>
          <a:solidFill>
            <a:srgbClr val="2471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20000" y="539500"/>
            <a:ext cx="7704000" cy="27150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6900"/>
              <a:buFont typeface="Titillium Web Black"/>
              <a:buNone/>
              <a:defRPr sz="6900">
                <a:latin typeface="Titillium Web Black"/>
                <a:ea typeface="Titillium Web Black"/>
                <a:cs typeface="Titillium Web Black"/>
                <a:sym typeface="Titillium Web Black"/>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5395525" y="3865775"/>
            <a:ext cx="3028500" cy="539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500"/>
              <a:buFont typeface="Titillium Web Light"/>
              <a:buNone/>
              <a:defRPr sz="2500">
                <a:solidFill>
                  <a:schemeClr val="dk1"/>
                </a:solidFill>
                <a:latin typeface="Titillium Web Light"/>
                <a:ea typeface="Titillium Web Light"/>
                <a:cs typeface="Titillium Web Light"/>
                <a:sym typeface="Titillium Web Light"/>
              </a:defRPr>
            </a:lvl1pPr>
            <a:lvl2pPr lvl="1" algn="ctr" rtl="0">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2pPr>
            <a:lvl3pPr lvl="2" algn="ctr" rtl="0">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3pPr>
            <a:lvl4pPr lvl="3" algn="ctr" rtl="0">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4pPr>
            <a:lvl5pPr lvl="4" algn="ctr" rtl="0">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5pPr>
            <a:lvl6pPr lvl="5" algn="ctr" rtl="0">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6pPr>
            <a:lvl7pPr lvl="6" algn="ctr" rtl="0">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7pPr>
            <a:lvl8pPr lvl="7" algn="ctr" rtl="0">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8pPr>
            <a:lvl9pPr lvl="8" algn="ctr" rtl="0">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9pPr>
          </a:lstStyle>
          <a:p>
            <a:endParaRPr/>
          </a:p>
        </p:txBody>
      </p:sp>
      <p:sp>
        <p:nvSpPr>
          <p:cNvPr id="14" name="Google Shape;14;p2"/>
          <p:cNvSpPr txBox="1">
            <a:spLocks noGrp="1"/>
          </p:cNvSpPr>
          <p:nvPr>
            <p:ph type="title" idx="2" hasCustomPrompt="1"/>
          </p:nvPr>
        </p:nvSpPr>
        <p:spPr>
          <a:xfrm>
            <a:off x="720000" y="3865775"/>
            <a:ext cx="3028500" cy="539100"/>
          </a:xfrm>
          <a:prstGeom prst="rect">
            <a:avLst/>
          </a:prstGeom>
        </p:spPr>
        <p:txBody>
          <a:bodyPr spcFirstLastPara="1" wrap="square" lIns="0" tIns="91425" rIns="91425" bIns="91425" anchor="ctr" anchorCtr="0">
            <a:noAutofit/>
          </a:bodyPr>
          <a:lstStyle>
            <a:lvl1pPr lvl="0" algn="ctr" rtl="0">
              <a:spcBef>
                <a:spcPts val="0"/>
              </a:spcBef>
              <a:spcAft>
                <a:spcPts val="0"/>
              </a:spcAft>
              <a:buSzPts val="5400"/>
              <a:buFont typeface="Titillium Web ExtraLight"/>
              <a:buNone/>
              <a:defRPr sz="5400">
                <a:latin typeface="Titillium Web ExtraLight"/>
                <a:ea typeface="Titillium Web ExtraLight"/>
                <a:cs typeface="Titillium Web ExtraLight"/>
                <a:sym typeface="Titillium Web ExtraLight"/>
              </a:defRPr>
            </a:lvl1pPr>
            <a:lvl2pPr lvl="1" rtl="0">
              <a:spcBef>
                <a:spcPts val="0"/>
              </a:spcBef>
              <a:spcAft>
                <a:spcPts val="0"/>
              </a:spcAft>
              <a:buSzPts val="5200"/>
              <a:buFont typeface="Bungee Outline"/>
              <a:buNone/>
              <a:defRPr sz="5200">
                <a:latin typeface="Bungee Outline"/>
                <a:ea typeface="Bungee Outline"/>
                <a:cs typeface="Bungee Outline"/>
                <a:sym typeface="Bungee Outline"/>
              </a:defRPr>
            </a:lvl2pPr>
            <a:lvl3pPr lvl="2" rtl="0">
              <a:spcBef>
                <a:spcPts val="0"/>
              </a:spcBef>
              <a:spcAft>
                <a:spcPts val="0"/>
              </a:spcAft>
              <a:buSzPts val="5200"/>
              <a:buFont typeface="Bungee Outline"/>
              <a:buNone/>
              <a:defRPr sz="5200">
                <a:latin typeface="Bungee Outline"/>
                <a:ea typeface="Bungee Outline"/>
                <a:cs typeface="Bungee Outline"/>
                <a:sym typeface="Bungee Outline"/>
              </a:defRPr>
            </a:lvl3pPr>
            <a:lvl4pPr lvl="3" rtl="0">
              <a:spcBef>
                <a:spcPts val="0"/>
              </a:spcBef>
              <a:spcAft>
                <a:spcPts val="0"/>
              </a:spcAft>
              <a:buSzPts val="5200"/>
              <a:buFont typeface="Bungee Outline"/>
              <a:buNone/>
              <a:defRPr sz="5200">
                <a:latin typeface="Bungee Outline"/>
                <a:ea typeface="Bungee Outline"/>
                <a:cs typeface="Bungee Outline"/>
                <a:sym typeface="Bungee Outline"/>
              </a:defRPr>
            </a:lvl4pPr>
            <a:lvl5pPr lvl="4" rtl="0">
              <a:spcBef>
                <a:spcPts val="0"/>
              </a:spcBef>
              <a:spcAft>
                <a:spcPts val="0"/>
              </a:spcAft>
              <a:buSzPts val="5200"/>
              <a:buFont typeface="Bungee Outline"/>
              <a:buNone/>
              <a:defRPr sz="5200">
                <a:latin typeface="Bungee Outline"/>
                <a:ea typeface="Bungee Outline"/>
                <a:cs typeface="Bungee Outline"/>
                <a:sym typeface="Bungee Outline"/>
              </a:defRPr>
            </a:lvl5pPr>
            <a:lvl6pPr lvl="5" rtl="0">
              <a:spcBef>
                <a:spcPts val="0"/>
              </a:spcBef>
              <a:spcAft>
                <a:spcPts val="0"/>
              </a:spcAft>
              <a:buSzPts val="5200"/>
              <a:buFont typeface="Bungee Outline"/>
              <a:buNone/>
              <a:defRPr sz="5200">
                <a:latin typeface="Bungee Outline"/>
                <a:ea typeface="Bungee Outline"/>
                <a:cs typeface="Bungee Outline"/>
                <a:sym typeface="Bungee Outline"/>
              </a:defRPr>
            </a:lvl6pPr>
            <a:lvl7pPr lvl="6" rtl="0">
              <a:spcBef>
                <a:spcPts val="0"/>
              </a:spcBef>
              <a:spcAft>
                <a:spcPts val="0"/>
              </a:spcAft>
              <a:buSzPts val="5200"/>
              <a:buFont typeface="Bungee Outline"/>
              <a:buNone/>
              <a:defRPr sz="5200">
                <a:latin typeface="Bungee Outline"/>
                <a:ea typeface="Bungee Outline"/>
                <a:cs typeface="Bungee Outline"/>
                <a:sym typeface="Bungee Outline"/>
              </a:defRPr>
            </a:lvl7pPr>
            <a:lvl8pPr lvl="7" rtl="0">
              <a:spcBef>
                <a:spcPts val="0"/>
              </a:spcBef>
              <a:spcAft>
                <a:spcPts val="0"/>
              </a:spcAft>
              <a:buSzPts val="5200"/>
              <a:buFont typeface="Bungee Outline"/>
              <a:buNone/>
              <a:defRPr sz="5200">
                <a:latin typeface="Bungee Outline"/>
                <a:ea typeface="Bungee Outline"/>
                <a:cs typeface="Bungee Outline"/>
                <a:sym typeface="Bungee Outline"/>
              </a:defRPr>
            </a:lvl8pPr>
            <a:lvl9pPr lvl="8" rtl="0">
              <a:spcBef>
                <a:spcPts val="0"/>
              </a:spcBef>
              <a:spcAft>
                <a:spcPts val="0"/>
              </a:spcAft>
              <a:buSzPts val="5200"/>
              <a:buFont typeface="Bungee Outline"/>
              <a:buNone/>
              <a:defRPr sz="5200">
                <a:latin typeface="Bungee Outline"/>
                <a:ea typeface="Bungee Outline"/>
                <a:cs typeface="Bungee Outline"/>
                <a:sym typeface="Bungee Outline"/>
              </a:defRPr>
            </a:lvl9pPr>
          </a:lstStyle>
          <a:p>
            <a:r>
              <a:t>xx%</a:t>
            </a:r>
          </a:p>
        </p:txBody>
      </p:sp>
      <p:sp>
        <p:nvSpPr>
          <p:cNvPr id="15" name="Google Shape;15;p2"/>
          <p:cNvSpPr/>
          <p:nvPr/>
        </p:nvSpPr>
        <p:spPr>
          <a:xfrm>
            <a:off x="3887550" y="3254400"/>
            <a:ext cx="1368900" cy="1889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887550" y="4183900"/>
            <a:ext cx="1368900" cy="959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4412319" y="4315006"/>
            <a:ext cx="319362" cy="587149"/>
          </a:xfrm>
          <a:custGeom>
            <a:avLst/>
            <a:gdLst/>
            <a:ahLst/>
            <a:cxnLst/>
            <a:rect l="l" t="t" r="r" b="b"/>
            <a:pathLst>
              <a:path w="113551" h="208764" extrusionOk="0">
                <a:moveTo>
                  <a:pt x="8906" y="0"/>
                </a:moveTo>
                <a:cubicBezTo>
                  <a:pt x="6829" y="0"/>
                  <a:pt x="4751" y="791"/>
                  <a:pt x="3165" y="2377"/>
                </a:cubicBezTo>
                <a:cubicBezTo>
                  <a:pt x="34" y="5541"/>
                  <a:pt x="34" y="10663"/>
                  <a:pt x="3198" y="13827"/>
                </a:cubicBezTo>
                <a:lnTo>
                  <a:pt x="94011" y="104380"/>
                </a:lnTo>
                <a:lnTo>
                  <a:pt x="3198" y="194932"/>
                </a:lnTo>
                <a:cubicBezTo>
                  <a:pt x="34" y="198096"/>
                  <a:pt x="1" y="203218"/>
                  <a:pt x="3165" y="206382"/>
                </a:cubicBezTo>
                <a:cubicBezTo>
                  <a:pt x="4763" y="207980"/>
                  <a:pt x="6818" y="208763"/>
                  <a:pt x="8906" y="208763"/>
                </a:cubicBezTo>
                <a:cubicBezTo>
                  <a:pt x="10961" y="208763"/>
                  <a:pt x="13049" y="207980"/>
                  <a:pt x="14615" y="206415"/>
                </a:cubicBezTo>
                <a:lnTo>
                  <a:pt x="111169" y="110121"/>
                </a:lnTo>
                <a:cubicBezTo>
                  <a:pt x="112703" y="108588"/>
                  <a:pt x="113551" y="106532"/>
                  <a:pt x="113551" y="104380"/>
                </a:cubicBezTo>
                <a:cubicBezTo>
                  <a:pt x="113551" y="102227"/>
                  <a:pt x="112703" y="100172"/>
                  <a:pt x="111169" y="98638"/>
                </a:cubicBezTo>
                <a:lnTo>
                  <a:pt x="14615" y="2345"/>
                </a:lnTo>
                <a:cubicBezTo>
                  <a:pt x="13037" y="783"/>
                  <a:pt x="10972" y="0"/>
                  <a:pt x="8906"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4109688" y="3562425"/>
            <a:ext cx="924600" cy="413700"/>
            <a:chOff x="4109688" y="3562425"/>
            <a:chExt cx="924600" cy="413700"/>
          </a:xfrm>
        </p:grpSpPr>
        <p:cxnSp>
          <p:nvCxnSpPr>
            <p:cNvPr id="19" name="Google Shape;19;p2"/>
            <p:cNvCxnSpPr/>
            <p:nvPr/>
          </p:nvCxnSpPr>
          <p:spPr>
            <a:xfrm rot="10800000" flipH="1">
              <a:off x="4109688" y="3562425"/>
              <a:ext cx="238800" cy="413700"/>
            </a:xfrm>
            <a:prstGeom prst="straightConnector1">
              <a:avLst/>
            </a:prstGeom>
            <a:noFill/>
            <a:ln w="28575" cap="flat" cmpd="sng">
              <a:solidFill>
                <a:schemeClr val="lt2"/>
              </a:solidFill>
              <a:prstDash val="solid"/>
              <a:round/>
              <a:headEnd type="none" w="med" len="med"/>
              <a:tailEnd type="none" w="med" len="med"/>
            </a:ln>
          </p:spPr>
        </p:cxnSp>
        <p:cxnSp>
          <p:nvCxnSpPr>
            <p:cNvPr id="20" name="Google Shape;20;p2"/>
            <p:cNvCxnSpPr/>
            <p:nvPr/>
          </p:nvCxnSpPr>
          <p:spPr>
            <a:xfrm rot="10800000" flipH="1">
              <a:off x="4338288" y="3562425"/>
              <a:ext cx="238800" cy="413700"/>
            </a:xfrm>
            <a:prstGeom prst="straightConnector1">
              <a:avLst/>
            </a:prstGeom>
            <a:noFill/>
            <a:ln w="28575" cap="flat" cmpd="sng">
              <a:solidFill>
                <a:schemeClr val="lt2"/>
              </a:solidFill>
              <a:prstDash val="solid"/>
              <a:round/>
              <a:headEnd type="none" w="med" len="med"/>
              <a:tailEnd type="none" w="med" len="med"/>
            </a:ln>
          </p:spPr>
        </p:cxnSp>
        <p:cxnSp>
          <p:nvCxnSpPr>
            <p:cNvPr id="21" name="Google Shape;21;p2"/>
            <p:cNvCxnSpPr/>
            <p:nvPr/>
          </p:nvCxnSpPr>
          <p:spPr>
            <a:xfrm rot="10800000" flipH="1">
              <a:off x="4566888" y="3562425"/>
              <a:ext cx="238800" cy="413700"/>
            </a:xfrm>
            <a:prstGeom prst="straightConnector1">
              <a:avLst/>
            </a:prstGeom>
            <a:noFill/>
            <a:ln w="28575" cap="flat" cmpd="sng">
              <a:solidFill>
                <a:schemeClr val="lt2"/>
              </a:solidFill>
              <a:prstDash val="solid"/>
              <a:round/>
              <a:headEnd type="none" w="med" len="med"/>
              <a:tailEnd type="none" w="med" len="med"/>
            </a:ln>
          </p:spPr>
        </p:cxnSp>
        <p:cxnSp>
          <p:nvCxnSpPr>
            <p:cNvPr id="22" name="Google Shape;22;p2"/>
            <p:cNvCxnSpPr/>
            <p:nvPr/>
          </p:nvCxnSpPr>
          <p:spPr>
            <a:xfrm rot="10800000" flipH="1">
              <a:off x="4795488" y="3562425"/>
              <a:ext cx="238800" cy="413700"/>
            </a:xfrm>
            <a:prstGeom prst="straightConnector1">
              <a:avLst/>
            </a:prstGeom>
            <a:noFill/>
            <a:ln w="28575" cap="flat" cmpd="sng">
              <a:solidFill>
                <a:schemeClr val="lt2"/>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3">
  <p:cSld name="CUSTOM_6_1">
    <p:spTree>
      <p:nvGrpSpPr>
        <p:cNvPr id="1" name="Shape 24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4">
  <p:cSld name="CUSTOM_9">
    <p:spTree>
      <p:nvGrpSpPr>
        <p:cNvPr id="1" name="Shape 246"/>
        <p:cNvGrpSpPr/>
        <p:nvPr/>
      </p:nvGrpSpPr>
      <p:grpSpPr>
        <a:xfrm>
          <a:off x="0" y="0"/>
          <a:ext cx="0" cy="0"/>
          <a:chOff x="0" y="0"/>
          <a:chExt cx="0" cy="0"/>
        </a:xfrm>
      </p:grpSpPr>
      <p:sp>
        <p:nvSpPr>
          <p:cNvPr id="247" name="Google Shape;247;p27"/>
          <p:cNvSpPr/>
          <p:nvPr/>
        </p:nvSpPr>
        <p:spPr>
          <a:xfrm>
            <a:off x="7510150" y="0"/>
            <a:ext cx="1622400" cy="51435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3"/>
          <p:cNvSpPr/>
          <p:nvPr/>
        </p:nvSpPr>
        <p:spPr>
          <a:xfrm>
            <a:off x="713225" y="2736700"/>
            <a:ext cx="7710900" cy="1872000"/>
          </a:xfrm>
          <a:prstGeom prst="rect">
            <a:avLst/>
          </a:prstGeom>
          <a:solidFill>
            <a:schemeClr val="accen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6571050" y="2749675"/>
            <a:ext cx="1872000" cy="1875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3793975" y="539500"/>
            <a:ext cx="4630200" cy="21972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713225" y="539500"/>
            <a:ext cx="3073200" cy="21972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 name="Google Shape;28;p3"/>
          <p:cNvSpPr txBox="1">
            <a:spLocks noGrp="1"/>
          </p:cNvSpPr>
          <p:nvPr>
            <p:ph type="title"/>
          </p:nvPr>
        </p:nvSpPr>
        <p:spPr>
          <a:xfrm>
            <a:off x="4006400" y="539500"/>
            <a:ext cx="4424700" cy="21972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5600"/>
              <a:buNone/>
              <a:defRPr sz="5600"/>
            </a:lvl1pPr>
            <a:lvl2pPr lvl="1" rtl="0">
              <a:spcBef>
                <a:spcPts val="0"/>
              </a:spcBef>
              <a:spcAft>
                <a:spcPts val="0"/>
              </a:spcAft>
              <a:buSzPts val="5000"/>
              <a:buFont typeface="Bungee Inline"/>
              <a:buNone/>
              <a:defRPr sz="5000">
                <a:latin typeface="Bungee Inline"/>
                <a:ea typeface="Bungee Inline"/>
                <a:cs typeface="Bungee Inline"/>
                <a:sym typeface="Bungee Inline"/>
              </a:defRPr>
            </a:lvl2pPr>
            <a:lvl3pPr lvl="2" rtl="0">
              <a:spcBef>
                <a:spcPts val="0"/>
              </a:spcBef>
              <a:spcAft>
                <a:spcPts val="0"/>
              </a:spcAft>
              <a:buSzPts val="5000"/>
              <a:buFont typeface="Bungee Inline"/>
              <a:buNone/>
              <a:defRPr sz="5000">
                <a:latin typeface="Bungee Inline"/>
                <a:ea typeface="Bungee Inline"/>
                <a:cs typeface="Bungee Inline"/>
                <a:sym typeface="Bungee Inline"/>
              </a:defRPr>
            </a:lvl3pPr>
            <a:lvl4pPr lvl="3" rtl="0">
              <a:spcBef>
                <a:spcPts val="0"/>
              </a:spcBef>
              <a:spcAft>
                <a:spcPts val="0"/>
              </a:spcAft>
              <a:buSzPts val="5000"/>
              <a:buFont typeface="Bungee Inline"/>
              <a:buNone/>
              <a:defRPr sz="5000">
                <a:latin typeface="Bungee Inline"/>
                <a:ea typeface="Bungee Inline"/>
                <a:cs typeface="Bungee Inline"/>
                <a:sym typeface="Bungee Inline"/>
              </a:defRPr>
            </a:lvl4pPr>
            <a:lvl5pPr lvl="4" rtl="0">
              <a:spcBef>
                <a:spcPts val="0"/>
              </a:spcBef>
              <a:spcAft>
                <a:spcPts val="0"/>
              </a:spcAft>
              <a:buSzPts val="5000"/>
              <a:buFont typeface="Bungee Inline"/>
              <a:buNone/>
              <a:defRPr sz="5000">
                <a:latin typeface="Bungee Inline"/>
                <a:ea typeface="Bungee Inline"/>
                <a:cs typeface="Bungee Inline"/>
                <a:sym typeface="Bungee Inline"/>
              </a:defRPr>
            </a:lvl5pPr>
            <a:lvl6pPr lvl="5" rtl="0">
              <a:spcBef>
                <a:spcPts val="0"/>
              </a:spcBef>
              <a:spcAft>
                <a:spcPts val="0"/>
              </a:spcAft>
              <a:buSzPts val="5000"/>
              <a:buFont typeface="Bungee Inline"/>
              <a:buNone/>
              <a:defRPr sz="5000">
                <a:latin typeface="Bungee Inline"/>
                <a:ea typeface="Bungee Inline"/>
                <a:cs typeface="Bungee Inline"/>
                <a:sym typeface="Bungee Inline"/>
              </a:defRPr>
            </a:lvl6pPr>
            <a:lvl7pPr lvl="6" rtl="0">
              <a:spcBef>
                <a:spcPts val="0"/>
              </a:spcBef>
              <a:spcAft>
                <a:spcPts val="0"/>
              </a:spcAft>
              <a:buSzPts val="5000"/>
              <a:buFont typeface="Bungee Inline"/>
              <a:buNone/>
              <a:defRPr sz="5000">
                <a:latin typeface="Bungee Inline"/>
                <a:ea typeface="Bungee Inline"/>
                <a:cs typeface="Bungee Inline"/>
                <a:sym typeface="Bungee Inline"/>
              </a:defRPr>
            </a:lvl7pPr>
            <a:lvl8pPr lvl="7" rtl="0">
              <a:spcBef>
                <a:spcPts val="0"/>
              </a:spcBef>
              <a:spcAft>
                <a:spcPts val="0"/>
              </a:spcAft>
              <a:buSzPts val="5000"/>
              <a:buFont typeface="Bungee Inline"/>
              <a:buNone/>
              <a:defRPr sz="5000">
                <a:latin typeface="Bungee Inline"/>
                <a:ea typeface="Bungee Inline"/>
                <a:cs typeface="Bungee Inline"/>
                <a:sym typeface="Bungee Inline"/>
              </a:defRPr>
            </a:lvl8pPr>
            <a:lvl9pPr lvl="8" rtl="0">
              <a:spcBef>
                <a:spcPts val="0"/>
              </a:spcBef>
              <a:spcAft>
                <a:spcPts val="0"/>
              </a:spcAft>
              <a:buSzPts val="5000"/>
              <a:buFont typeface="Bungee Inline"/>
              <a:buNone/>
              <a:defRPr sz="5000">
                <a:latin typeface="Bungee Inline"/>
                <a:ea typeface="Bungee Inline"/>
                <a:cs typeface="Bungee Inline"/>
                <a:sym typeface="Bungee Inline"/>
              </a:defRPr>
            </a:lvl9pPr>
          </a:lstStyle>
          <a:p>
            <a:endParaRPr/>
          </a:p>
        </p:txBody>
      </p:sp>
      <p:sp>
        <p:nvSpPr>
          <p:cNvPr id="29" name="Google Shape;29;p3"/>
          <p:cNvSpPr txBox="1">
            <a:spLocks noGrp="1"/>
          </p:cNvSpPr>
          <p:nvPr>
            <p:ph type="title" idx="2" hasCustomPrompt="1"/>
          </p:nvPr>
        </p:nvSpPr>
        <p:spPr>
          <a:xfrm>
            <a:off x="713214" y="539500"/>
            <a:ext cx="3073200" cy="21972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2"/>
              </a:buClr>
              <a:buSzPts val="12000"/>
              <a:buFont typeface="Titillium Web ExtraLight"/>
              <a:buNone/>
              <a:defRPr sz="12000">
                <a:solidFill>
                  <a:schemeClr val="lt2"/>
                </a:solidFill>
                <a:latin typeface="Titillium Web ExtraLight"/>
                <a:ea typeface="Titillium Web ExtraLight"/>
                <a:cs typeface="Titillium Web ExtraLight"/>
                <a:sym typeface="Titillium Web Extra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 name="Google Shape;30;p3"/>
          <p:cNvSpPr txBox="1">
            <a:spLocks noGrp="1"/>
          </p:cNvSpPr>
          <p:nvPr>
            <p:ph type="subTitle" idx="1"/>
          </p:nvPr>
        </p:nvSpPr>
        <p:spPr>
          <a:xfrm>
            <a:off x="1414150" y="2800350"/>
            <a:ext cx="2806200" cy="1811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3000"/>
              <a:buNone/>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cxnSp>
        <p:nvCxnSpPr>
          <p:cNvPr id="31" name="Google Shape;31;p3"/>
          <p:cNvCxnSpPr/>
          <p:nvPr/>
        </p:nvCxnSpPr>
        <p:spPr>
          <a:xfrm>
            <a:off x="1005600" y="3243250"/>
            <a:ext cx="0" cy="964800"/>
          </a:xfrm>
          <a:prstGeom prst="straightConnector1">
            <a:avLst/>
          </a:prstGeom>
          <a:noFill/>
          <a:ln w="38100" cap="flat" cmpd="sng">
            <a:solidFill>
              <a:schemeClr val="dk1"/>
            </a:solidFill>
            <a:prstDash val="dot"/>
            <a:round/>
            <a:headEnd type="none" w="med" len="med"/>
            <a:tailEnd type="none" w="med" len="med"/>
          </a:ln>
        </p:spPr>
      </p:cxnSp>
      <p:cxnSp>
        <p:nvCxnSpPr>
          <p:cNvPr id="32" name="Google Shape;32;p3"/>
          <p:cNvCxnSpPr/>
          <p:nvPr/>
        </p:nvCxnSpPr>
        <p:spPr>
          <a:xfrm>
            <a:off x="1171725" y="3243250"/>
            <a:ext cx="0" cy="964800"/>
          </a:xfrm>
          <a:prstGeom prst="straightConnector1">
            <a:avLst/>
          </a:prstGeom>
          <a:noFill/>
          <a:ln w="38100" cap="flat" cmpd="sng">
            <a:solidFill>
              <a:schemeClr val="dk1"/>
            </a:solidFill>
            <a:prstDash val="dot"/>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4"/>
          <p:cNvSpPr/>
          <p:nvPr/>
        </p:nvSpPr>
        <p:spPr>
          <a:xfrm>
            <a:off x="269250" y="331300"/>
            <a:ext cx="8605500" cy="4429800"/>
          </a:xfrm>
          <a:prstGeom prst="rect">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txBox="1">
            <a:spLocks noGrp="1"/>
          </p:cNvSpPr>
          <p:nvPr>
            <p:ph type="body" idx="1"/>
          </p:nvPr>
        </p:nvSpPr>
        <p:spPr>
          <a:xfrm>
            <a:off x="720000" y="1507800"/>
            <a:ext cx="7704000" cy="3100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spcBef>
                <a:spcPts val="1600"/>
              </a:spcBef>
              <a:spcAft>
                <a:spcPts val="0"/>
              </a:spcAft>
              <a:buClr>
                <a:schemeClr val="dk1"/>
              </a:buClr>
              <a:buSzPts val="1400"/>
              <a:buChar char="○"/>
              <a:defRPr>
                <a:solidFill>
                  <a:schemeClr val="dk1"/>
                </a:solidFill>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
        <p:nvSpPr>
          <p:cNvPr id="36" name="Google Shape;36;p4"/>
          <p:cNvSpPr/>
          <p:nvPr/>
        </p:nvSpPr>
        <p:spPr>
          <a:xfrm>
            <a:off x="7927950" y="331300"/>
            <a:ext cx="946800" cy="960900"/>
          </a:xfrm>
          <a:prstGeom prst="rect">
            <a:avLst/>
          </a:prstGeom>
          <a:solidFill>
            <a:srgbClr val="FF9900"/>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269250" y="331300"/>
            <a:ext cx="7644600" cy="960900"/>
          </a:xfrm>
          <a:prstGeom prst="rect">
            <a:avLst/>
          </a:prstGeom>
          <a:solidFill>
            <a:srgbClr val="2471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txBox="1">
            <a:spLocks noGrp="1"/>
          </p:cNvSpPr>
          <p:nvPr>
            <p:ph type="title"/>
          </p:nvPr>
        </p:nvSpPr>
        <p:spPr>
          <a:xfrm>
            <a:off x="720000" y="352425"/>
            <a:ext cx="6642900" cy="9396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6"/>
          <p:cNvSpPr/>
          <p:nvPr/>
        </p:nvSpPr>
        <p:spPr>
          <a:xfrm>
            <a:off x="269250" y="331300"/>
            <a:ext cx="8605500" cy="4429800"/>
          </a:xfrm>
          <a:prstGeom prst="rect">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7927950" y="331300"/>
            <a:ext cx="946800" cy="960900"/>
          </a:xfrm>
          <a:prstGeom prst="rect">
            <a:avLst/>
          </a:prstGeom>
          <a:solidFill>
            <a:srgbClr val="FF9900"/>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269250" y="331300"/>
            <a:ext cx="7644600" cy="960900"/>
          </a:xfrm>
          <a:prstGeom prst="rect">
            <a:avLst/>
          </a:prstGeom>
          <a:solidFill>
            <a:srgbClr val="2471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txBox="1">
            <a:spLocks noGrp="1"/>
          </p:cNvSpPr>
          <p:nvPr>
            <p:ph type="title"/>
          </p:nvPr>
        </p:nvSpPr>
        <p:spPr>
          <a:xfrm>
            <a:off x="720000" y="352425"/>
            <a:ext cx="6642900" cy="9396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
  <p:cSld name="CUSTOM">
    <p:spTree>
      <p:nvGrpSpPr>
        <p:cNvPr id="1" name="Shape 101"/>
        <p:cNvGrpSpPr/>
        <p:nvPr/>
      </p:nvGrpSpPr>
      <p:grpSpPr>
        <a:xfrm>
          <a:off x="0" y="0"/>
          <a:ext cx="0" cy="0"/>
          <a:chOff x="0" y="0"/>
          <a:chExt cx="0" cy="0"/>
        </a:xfrm>
      </p:grpSpPr>
      <p:sp>
        <p:nvSpPr>
          <p:cNvPr id="102" name="Google Shape;102;p13"/>
          <p:cNvSpPr/>
          <p:nvPr/>
        </p:nvSpPr>
        <p:spPr>
          <a:xfrm>
            <a:off x="743150" y="2791750"/>
            <a:ext cx="1105500" cy="1161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4142675" y="664025"/>
            <a:ext cx="1105500" cy="1170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4142675" y="2782749"/>
            <a:ext cx="1105500" cy="1170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743150" y="666221"/>
            <a:ext cx="1105500" cy="1170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a:off x="7510150" y="0"/>
            <a:ext cx="1622400" cy="51435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txBox="1">
            <a:spLocks noGrp="1"/>
          </p:cNvSpPr>
          <p:nvPr>
            <p:ph type="title" hasCustomPrompt="1"/>
          </p:nvPr>
        </p:nvSpPr>
        <p:spPr>
          <a:xfrm>
            <a:off x="742700" y="664121"/>
            <a:ext cx="1106400" cy="1152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1pPr>
            <a:lvl2pPr lvl="1"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2pPr>
            <a:lvl3pPr lvl="2"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3pPr>
            <a:lvl4pPr lvl="3"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4pPr>
            <a:lvl5pPr lvl="4"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5pPr>
            <a:lvl6pPr lvl="5"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6pPr>
            <a:lvl7pPr lvl="6"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7pPr>
            <a:lvl8pPr lvl="7"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8pPr>
            <a:lvl9pPr lvl="8"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9pPr>
          </a:lstStyle>
          <a:p>
            <a:r>
              <a:t>xx%</a:t>
            </a:r>
          </a:p>
        </p:txBody>
      </p:sp>
      <p:sp>
        <p:nvSpPr>
          <p:cNvPr id="108" name="Google Shape;108;p13"/>
          <p:cNvSpPr txBox="1">
            <a:spLocks noGrp="1"/>
          </p:cNvSpPr>
          <p:nvPr>
            <p:ph type="title" idx="2" hasCustomPrompt="1"/>
          </p:nvPr>
        </p:nvSpPr>
        <p:spPr>
          <a:xfrm>
            <a:off x="4142675" y="664025"/>
            <a:ext cx="1105500" cy="1152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1pPr>
            <a:lvl2pPr lvl="1"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2pPr>
            <a:lvl3pPr lvl="2"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3pPr>
            <a:lvl4pPr lvl="3"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4pPr>
            <a:lvl5pPr lvl="4"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5pPr>
            <a:lvl6pPr lvl="5"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6pPr>
            <a:lvl7pPr lvl="6"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7pPr>
            <a:lvl8pPr lvl="7"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8pPr>
            <a:lvl9pPr lvl="8"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9pPr>
          </a:lstStyle>
          <a:p>
            <a:r>
              <a:t>xx%</a:t>
            </a:r>
          </a:p>
        </p:txBody>
      </p:sp>
      <p:sp>
        <p:nvSpPr>
          <p:cNvPr id="109" name="Google Shape;109;p13"/>
          <p:cNvSpPr txBox="1">
            <a:spLocks noGrp="1"/>
          </p:cNvSpPr>
          <p:nvPr>
            <p:ph type="title" idx="3" hasCustomPrompt="1"/>
          </p:nvPr>
        </p:nvSpPr>
        <p:spPr>
          <a:xfrm>
            <a:off x="742700" y="2780728"/>
            <a:ext cx="1106400" cy="1161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1pPr>
            <a:lvl2pPr lvl="1"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2pPr>
            <a:lvl3pPr lvl="2"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3pPr>
            <a:lvl4pPr lvl="3"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4pPr>
            <a:lvl5pPr lvl="4"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5pPr>
            <a:lvl6pPr lvl="5"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6pPr>
            <a:lvl7pPr lvl="6"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7pPr>
            <a:lvl8pPr lvl="7"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8pPr>
            <a:lvl9pPr lvl="8"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9pPr>
          </a:lstStyle>
          <a:p>
            <a:r>
              <a:t>xx%</a:t>
            </a:r>
          </a:p>
        </p:txBody>
      </p:sp>
      <p:sp>
        <p:nvSpPr>
          <p:cNvPr id="110" name="Google Shape;110;p13"/>
          <p:cNvSpPr txBox="1">
            <a:spLocks noGrp="1"/>
          </p:cNvSpPr>
          <p:nvPr>
            <p:ph type="title" idx="4" hasCustomPrompt="1"/>
          </p:nvPr>
        </p:nvSpPr>
        <p:spPr>
          <a:xfrm>
            <a:off x="4142675" y="2782746"/>
            <a:ext cx="1105500" cy="1152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1pPr>
            <a:lvl2pPr lvl="1"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2pPr>
            <a:lvl3pPr lvl="2"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3pPr>
            <a:lvl4pPr lvl="3"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4pPr>
            <a:lvl5pPr lvl="4"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5pPr>
            <a:lvl6pPr lvl="5"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6pPr>
            <a:lvl7pPr lvl="6"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7pPr>
            <a:lvl8pPr lvl="7"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8pPr>
            <a:lvl9pPr lvl="8" algn="ctr" rtl="0">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9pPr>
          </a:lstStyle>
          <a:p>
            <a:r>
              <a:t>xx%</a:t>
            </a:r>
          </a:p>
        </p:txBody>
      </p:sp>
      <p:sp>
        <p:nvSpPr>
          <p:cNvPr id="111" name="Google Shape;111;p13"/>
          <p:cNvSpPr txBox="1">
            <a:spLocks noGrp="1"/>
          </p:cNvSpPr>
          <p:nvPr>
            <p:ph type="title" idx="5"/>
          </p:nvPr>
        </p:nvSpPr>
        <p:spPr>
          <a:xfrm rot="5400000">
            <a:off x="6296100" y="1771575"/>
            <a:ext cx="4057500" cy="1600200"/>
          </a:xfrm>
          <a:prstGeom prst="rect">
            <a:avLst/>
          </a:prstGeom>
        </p:spPr>
        <p:txBody>
          <a:bodyPr spcFirstLastPara="1" wrap="square" lIns="0" tIns="0" rIns="0" bIns="0" anchor="ctr" anchorCtr="0">
            <a:noAutofit/>
          </a:bodyPr>
          <a:lstStyle>
            <a:lvl1pPr lvl="0" algn="ctr" rtl="0">
              <a:lnSpc>
                <a:spcPct val="80000"/>
              </a:lnSpc>
              <a:spcBef>
                <a:spcPts val="0"/>
              </a:spcBef>
              <a:spcAft>
                <a:spcPts val="0"/>
              </a:spcAft>
              <a:buSzPts val="3800"/>
              <a:buNone/>
              <a:defRPr sz="38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2" name="Google Shape;112;p13"/>
          <p:cNvSpPr/>
          <p:nvPr/>
        </p:nvSpPr>
        <p:spPr>
          <a:xfrm>
            <a:off x="4142225" y="3942250"/>
            <a:ext cx="1106400" cy="5481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4142225" y="1816625"/>
            <a:ext cx="1106400" cy="5481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742700" y="3942250"/>
            <a:ext cx="1106400" cy="5481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742700" y="1816625"/>
            <a:ext cx="1106400" cy="5481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a:off x="1845650" y="2782834"/>
            <a:ext cx="1853700" cy="1698600"/>
          </a:xfrm>
          <a:prstGeom prst="rect">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1845650" y="666213"/>
            <a:ext cx="1853700" cy="1698600"/>
          </a:xfrm>
          <a:prstGeom prst="rect">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txBox="1">
            <a:spLocks noGrp="1"/>
          </p:cNvSpPr>
          <p:nvPr>
            <p:ph type="subTitle" idx="1"/>
          </p:nvPr>
        </p:nvSpPr>
        <p:spPr>
          <a:xfrm>
            <a:off x="1845650" y="1585863"/>
            <a:ext cx="1839900" cy="53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00000"/>
              </a:buClr>
              <a:buSzPts val="1400"/>
              <a:buNone/>
              <a:defRPr sz="1400">
                <a:solidFill>
                  <a:srgbClr val="000000"/>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a:endParaRPr/>
          </a:p>
        </p:txBody>
      </p:sp>
      <p:sp>
        <p:nvSpPr>
          <p:cNvPr id="119" name="Google Shape;119;p13"/>
          <p:cNvSpPr txBox="1">
            <a:spLocks noGrp="1"/>
          </p:cNvSpPr>
          <p:nvPr>
            <p:ph type="ctrTitle" idx="6"/>
          </p:nvPr>
        </p:nvSpPr>
        <p:spPr>
          <a:xfrm>
            <a:off x="1845650" y="3049392"/>
            <a:ext cx="1846200" cy="4284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2400"/>
              <a:buFont typeface="Titillium Web"/>
              <a:buNone/>
              <a:defRPr sz="2700" b="1">
                <a:latin typeface="Titillium Web"/>
                <a:ea typeface="Titillium Web"/>
                <a:cs typeface="Titillium Web"/>
                <a:sym typeface="Titillium Web"/>
              </a:defRPr>
            </a:lvl1pPr>
            <a:lvl2pPr lvl="1"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2pPr>
            <a:lvl3pPr lvl="2"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3pPr>
            <a:lvl4pPr lvl="3"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4pPr>
            <a:lvl5pPr lvl="4"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5pPr>
            <a:lvl6pPr lvl="5"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6pPr>
            <a:lvl7pPr lvl="6"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7pPr>
            <a:lvl8pPr lvl="7"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8pPr>
            <a:lvl9pPr lvl="8"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9pPr>
          </a:lstStyle>
          <a:p>
            <a:endParaRPr/>
          </a:p>
        </p:txBody>
      </p:sp>
      <p:sp>
        <p:nvSpPr>
          <p:cNvPr id="120" name="Google Shape;120;p13"/>
          <p:cNvSpPr txBox="1">
            <a:spLocks noGrp="1"/>
          </p:cNvSpPr>
          <p:nvPr>
            <p:ph type="subTitle" idx="7"/>
          </p:nvPr>
        </p:nvSpPr>
        <p:spPr>
          <a:xfrm>
            <a:off x="1845650" y="3767188"/>
            <a:ext cx="18462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00000"/>
              </a:buClr>
              <a:buSzPts val="1400"/>
              <a:buNone/>
              <a:defRPr sz="1400">
                <a:solidFill>
                  <a:srgbClr val="000000"/>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a:endParaRPr/>
          </a:p>
        </p:txBody>
      </p:sp>
      <p:sp>
        <p:nvSpPr>
          <p:cNvPr id="121" name="Google Shape;121;p13"/>
          <p:cNvSpPr txBox="1">
            <a:spLocks noGrp="1"/>
          </p:cNvSpPr>
          <p:nvPr>
            <p:ph type="ctrTitle" idx="8"/>
          </p:nvPr>
        </p:nvSpPr>
        <p:spPr>
          <a:xfrm>
            <a:off x="1845650" y="868767"/>
            <a:ext cx="1846200" cy="4278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2400"/>
              <a:buFont typeface="Titillium Web"/>
              <a:buNone/>
              <a:defRPr sz="2700" b="1">
                <a:latin typeface="Titillium Web"/>
                <a:ea typeface="Titillium Web"/>
                <a:cs typeface="Titillium Web"/>
                <a:sym typeface="Titillium Web"/>
              </a:defRPr>
            </a:lvl1pPr>
            <a:lvl2pPr lvl="1"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2pPr>
            <a:lvl3pPr lvl="2"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3pPr>
            <a:lvl4pPr lvl="3"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4pPr>
            <a:lvl5pPr lvl="4"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5pPr>
            <a:lvl6pPr lvl="5"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6pPr>
            <a:lvl7pPr lvl="6"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7pPr>
            <a:lvl8pPr lvl="7"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8pPr>
            <a:lvl9pPr lvl="8"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9pPr>
          </a:lstStyle>
          <a:p>
            <a:endParaRPr/>
          </a:p>
        </p:txBody>
      </p:sp>
      <p:sp>
        <p:nvSpPr>
          <p:cNvPr id="122" name="Google Shape;122;p13"/>
          <p:cNvSpPr/>
          <p:nvPr/>
        </p:nvSpPr>
        <p:spPr>
          <a:xfrm>
            <a:off x="5247725" y="666125"/>
            <a:ext cx="1853700" cy="1698600"/>
          </a:xfrm>
          <a:prstGeom prst="rect">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txBox="1">
            <a:spLocks noGrp="1"/>
          </p:cNvSpPr>
          <p:nvPr>
            <p:ph type="ctrTitle" idx="9"/>
          </p:nvPr>
        </p:nvSpPr>
        <p:spPr>
          <a:xfrm>
            <a:off x="5251362" y="868680"/>
            <a:ext cx="1846200" cy="4278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2400"/>
              <a:buFont typeface="Titillium Web"/>
              <a:buNone/>
              <a:defRPr sz="2700" b="1">
                <a:latin typeface="Titillium Web"/>
                <a:ea typeface="Titillium Web"/>
                <a:cs typeface="Titillium Web"/>
                <a:sym typeface="Titillium Web"/>
              </a:defRPr>
            </a:lvl1pPr>
            <a:lvl2pPr lvl="1"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2pPr>
            <a:lvl3pPr lvl="2"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3pPr>
            <a:lvl4pPr lvl="3"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4pPr>
            <a:lvl5pPr lvl="4"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5pPr>
            <a:lvl6pPr lvl="5"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6pPr>
            <a:lvl7pPr lvl="6"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7pPr>
            <a:lvl8pPr lvl="7"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8pPr>
            <a:lvl9pPr lvl="8"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9pPr>
          </a:lstStyle>
          <a:p>
            <a:endParaRPr/>
          </a:p>
        </p:txBody>
      </p:sp>
      <p:sp>
        <p:nvSpPr>
          <p:cNvPr id="124" name="Google Shape;124;p13"/>
          <p:cNvSpPr/>
          <p:nvPr/>
        </p:nvSpPr>
        <p:spPr>
          <a:xfrm>
            <a:off x="5254175" y="2782746"/>
            <a:ext cx="1853700" cy="1698600"/>
          </a:xfrm>
          <a:prstGeom prst="rect">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txBox="1">
            <a:spLocks noGrp="1"/>
          </p:cNvSpPr>
          <p:nvPr>
            <p:ph type="subTitle" idx="13"/>
          </p:nvPr>
        </p:nvSpPr>
        <p:spPr>
          <a:xfrm>
            <a:off x="5254679" y="1585776"/>
            <a:ext cx="18462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00000"/>
              </a:buClr>
              <a:buSzPts val="1400"/>
              <a:buNone/>
              <a:defRPr sz="1400">
                <a:solidFill>
                  <a:srgbClr val="000000"/>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a:endParaRPr/>
          </a:p>
        </p:txBody>
      </p:sp>
      <p:sp>
        <p:nvSpPr>
          <p:cNvPr id="126" name="Google Shape;126;p13"/>
          <p:cNvSpPr txBox="1">
            <a:spLocks noGrp="1"/>
          </p:cNvSpPr>
          <p:nvPr>
            <p:ph type="ctrTitle" idx="14"/>
          </p:nvPr>
        </p:nvSpPr>
        <p:spPr>
          <a:xfrm>
            <a:off x="5251357" y="3049305"/>
            <a:ext cx="1853700" cy="4284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2400"/>
              <a:buFont typeface="Titillium Web"/>
              <a:buNone/>
              <a:defRPr sz="2700" b="1">
                <a:latin typeface="Titillium Web"/>
                <a:ea typeface="Titillium Web"/>
                <a:cs typeface="Titillium Web"/>
                <a:sym typeface="Titillium Web"/>
              </a:defRPr>
            </a:lvl1pPr>
            <a:lvl2pPr lvl="1"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2pPr>
            <a:lvl3pPr lvl="2"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3pPr>
            <a:lvl4pPr lvl="3"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4pPr>
            <a:lvl5pPr lvl="4"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5pPr>
            <a:lvl6pPr lvl="5"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6pPr>
            <a:lvl7pPr lvl="6"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7pPr>
            <a:lvl8pPr lvl="7"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8pPr>
            <a:lvl9pPr lvl="8" rtl="0">
              <a:lnSpc>
                <a:spcPct val="80000"/>
              </a:lnSpc>
              <a:spcBef>
                <a:spcPts val="0"/>
              </a:spcBef>
              <a:spcAft>
                <a:spcPts val="0"/>
              </a:spcAft>
              <a:buSzPts val="2400"/>
              <a:buFont typeface="Titillium Web"/>
              <a:buNone/>
              <a:defRPr sz="2400" b="1">
                <a:latin typeface="Titillium Web"/>
                <a:ea typeface="Titillium Web"/>
                <a:cs typeface="Titillium Web"/>
                <a:sym typeface="Titillium Web"/>
              </a:defRPr>
            </a:lvl9pPr>
          </a:lstStyle>
          <a:p>
            <a:endParaRPr/>
          </a:p>
        </p:txBody>
      </p:sp>
      <p:sp>
        <p:nvSpPr>
          <p:cNvPr id="127" name="Google Shape;127;p13"/>
          <p:cNvSpPr txBox="1">
            <a:spLocks noGrp="1"/>
          </p:cNvSpPr>
          <p:nvPr>
            <p:ph type="subTitle" idx="15"/>
          </p:nvPr>
        </p:nvSpPr>
        <p:spPr>
          <a:xfrm>
            <a:off x="5254680" y="3767100"/>
            <a:ext cx="18462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00000"/>
              </a:buClr>
              <a:buSzPts val="1400"/>
              <a:buNone/>
              <a:defRPr sz="1400">
                <a:solidFill>
                  <a:srgbClr val="000000"/>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3">
  <p:cSld name="CUSTOM_8_1">
    <p:spTree>
      <p:nvGrpSpPr>
        <p:cNvPr id="1" name="Shape 190"/>
        <p:cNvGrpSpPr/>
        <p:nvPr/>
      </p:nvGrpSpPr>
      <p:grpSpPr>
        <a:xfrm>
          <a:off x="0" y="0"/>
          <a:ext cx="0" cy="0"/>
          <a:chOff x="0" y="0"/>
          <a:chExt cx="0" cy="0"/>
        </a:xfrm>
      </p:grpSpPr>
      <p:sp>
        <p:nvSpPr>
          <p:cNvPr id="191" name="Google Shape;191;p18"/>
          <p:cNvSpPr/>
          <p:nvPr/>
        </p:nvSpPr>
        <p:spPr>
          <a:xfrm>
            <a:off x="269250" y="331300"/>
            <a:ext cx="8605500" cy="4429800"/>
          </a:xfrm>
          <a:prstGeom prst="rect">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8"/>
          <p:cNvSpPr/>
          <p:nvPr/>
        </p:nvSpPr>
        <p:spPr>
          <a:xfrm>
            <a:off x="269250" y="331300"/>
            <a:ext cx="8605500" cy="960900"/>
          </a:xfrm>
          <a:prstGeom prst="rect">
            <a:avLst/>
          </a:prstGeom>
          <a:solidFill>
            <a:srgbClr val="2471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8"/>
          <p:cNvSpPr txBox="1">
            <a:spLocks noGrp="1"/>
          </p:cNvSpPr>
          <p:nvPr>
            <p:ph type="title"/>
          </p:nvPr>
        </p:nvSpPr>
        <p:spPr>
          <a:xfrm>
            <a:off x="720000" y="346450"/>
            <a:ext cx="4776000" cy="9609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4" name="Google Shape;194;p18"/>
          <p:cNvSpPr txBox="1">
            <a:spLocks noGrp="1"/>
          </p:cNvSpPr>
          <p:nvPr>
            <p:ph type="body" idx="1"/>
          </p:nvPr>
        </p:nvSpPr>
        <p:spPr>
          <a:xfrm>
            <a:off x="713225" y="2057400"/>
            <a:ext cx="2609400" cy="2019600"/>
          </a:xfrm>
          <a:prstGeom prst="rect">
            <a:avLst/>
          </a:prstGeom>
        </p:spPr>
        <p:txBody>
          <a:bodyPr spcFirstLastPara="1" wrap="square" lIns="0" tIns="91425" rIns="91425" bIns="91425" anchor="ctr" anchorCtr="0">
            <a:noAutofit/>
          </a:bodyPr>
          <a:lstStyle>
            <a:lvl1pPr marL="457200" lvl="0" indent="-317500" rtl="0">
              <a:lnSpc>
                <a:spcPct val="100000"/>
              </a:lnSpc>
              <a:spcBef>
                <a:spcPts val="0"/>
              </a:spcBef>
              <a:spcAft>
                <a:spcPts val="0"/>
              </a:spcAft>
              <a:buClr>
                <a:schemeClr val="dk1"/>
              </a:buClr>
              <a:buSzPts val="1400"/>
              <a:buChar char="●"/>
              <a:defRPr sz="1400">
                <a:solidFill>
                  <a:schemeClr val="dk1"/>
                </a:solidFill>
              </a:defRPr>
            </a:lvl1pPr>
            <a:lvl2pPr marL="914400" lvl="1" indent="-317500" rtl="0">
              <a:spcBef>
                <a:spcPts val="1600"/>
              </a:spcBef>
              <a:spcAft>
                <a:spcPts val="0"/>
              </a:spcAft>
              <a:buClr>
                <a:schemeClr val="dk1"/>
              </a:buClr>
              <a:buSzPts val="1400"/>
              <a:buChar char="○"/>
              <a:defRPr>
                <a:solidFill>
                  <a:schemeClr val="dk1"/>
                </a:solidFill>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5">
    <p:spTree>
      <p:nvGrpSpPr>
        <p:cNvPr id="1" name="Shape 231"/>
        <p:cNvGrpSpPr/>
        <p:nvPr/>
      </p:nvGrpSpPr>
      <p:grpSpPr>
        <a:xfrm>
          <a:off x="0" y="0"/>
          <a:ext cx="0" cy="0"/>
          <a:chOff x="0" y="0"/>
          <a:chExt cx="0" cy="0"/>
        </a:xfrm>
      </p:grpSpPr>
      <p:sp>
        <p:nvSpPr>
          <p:cNvPr id="232" name="Google Shape;232;p24"/>
          <p:cNvSpPr/>
          <p:nvPr/>
        </p:nvSpPr>
        <p:spPr>
          <a:xfrm>
            <a:off x="6077400" y="331300"/>
            <a:ext cx="2783400" cy="960000"/>
          </a:xfrm>
          <a:prstGeom prst="rect">
            <a:avLst/>
          </a:prstGeom>
          <a:solidFill>
            <a:srgbClr val="FF9900"/>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rot="2700000">
            <a:off x="8210840" y="591760"/>
            <a:ext cx="439869" cy="439968"/>
          </a:xfrm>
          <a:custGeom>
            <a:avLst/>
            <a:gdLst/>
            <a:ahLst/>
            <a:cxnLst/>
            <a:rect l="l" t="t" r="r" b="b"/>
            <a:pathLst>
              <a:path w="5489" h="5490" extrusionOk="0">
                <a:moveTo>
                  <a:pt x="2231" y="0"/>
                </a:moveTo>
                <a:lnTo>
                  <a:pt x="2231" y="2206"/>
                </a:lnTo>
                <a:lnTo>
                  <a:pt x="0" y="2206"/>
                </a:lnTo>
                <a:lnTo>
                  <a:pt x="0" y="3258"/>
                </a:lnTo>
                <a:lnTo>
                  <a:pt x="2231" y="3258"/>
                </a:lnTo>
                <a:lnTo>
                  <a:pt x="2231" y="5489"/>
                </a:lnTo>
                <a:lnTo>
                  <a:pt x="3258" y="5489"/>
                </a:lnTo>
                <a:lnTo>
                  <a:pt x="3258" y="3258"/>
                </a:lnTo>
                <a:lnTo>
                  <a:pt x="5489" y="3258"/>
                </a:lnTo>
                <a:lnTo>
                  <a:pt x="5489" y="2206"/>
                </a:lnTo>
                <a:lnTo>
                  <a:pt x="3258" y="2206"/>
                </a:lnTo>
                <a:lnTo>
                  <a:pt x="3258" y="0"/>
                </a:lnTo>
                <a:close/>
              </a:path>
            </a:pathLst>
          </a:cu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a:off x="6995625" y="331300"/>
            <a:ext cx="946800" cy="960000"/>
          </a:xfrm>
          <a:prstGeom prst="rect">
            <a:avLst/>
          </a:prstGeom>
          <a:solidFill>
            <a:srgbClr val="FF9900"/>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p:cNvSpPr/>
          <p:nvPr/>
        </p:nvSpPr>
        <p:spPr>
          <a:xfrm>
            <a:off x="6239700" y="640000"/>
            <a:ext cx="622200" cy="342900"/>
          </a:xfrm>
          <a:prstGeom prst="mathMinus">
            <a:avLst>
              <a:gd name="adj1" fmla="val 2352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p:cNvSpPr/>
          <p:nvPr/>
        </p:nvSpPr>
        <p:spPr>
          <a:xfrm rot="2700000">
            <a:off x="7204681" y="526493"/>
            <a:ext cx="572243" cy="570514"/>
          </a:xfrm>
          <a:custGeom>
            <a:avLst/>
            <a:gdLst/>
            <a:ahLst/>
            <a:cxnLst/>
            <a:rect l="l" t="t" r="r" b="b"/>
            <a:pathLst>
              <a:path w="12904" h="12865" extrusionOk="0">
                <a:moveTo>
                  <a:pt x="6453" y="0"/>
                </a:moveTo>
                <a:cubicBezTo>
                  <a:pt x="6403" y="0"/>
                  <a:pt x="6352" y="18"/>
                  <a:pt x="6314" y="57"/>
                </a:cubicBezTo>
                <a:lnTo>
                  <a:pt x="4161" y="2209"/>
                </a:lnTo>
                <a:cubicBezTo>
                  <a:pt x="4087" y="2286"/>
                  <a:pt x="4087" y="2410"/>
                  <a:pt x="4161" y="2487"/>
                </a:cubicBezTo>
                <a:lnTo>
                  <a:pt x="5034" y="3357"/>
                </a:lnTo>
                <a:cubicBezTo>
                  <a:pt x="5071" y="3395"/>
                  <a:pt x="5121" y="3414"/>
                  <a:pt x="5171" y="3414"/>
                </a:cubicBezTo>
                <a:cubicBezTo>
                  <a:pt x="5221" y="3414"/>
                  <a:pt x="5271" y="3395"/>
                  <a:pt x="5309" y="3357"/>
                </a:cubicBezTo>
                <a:lnTo>
                  <a:pt x="5643" y="3024"/>
                </a:lnTo>
                <a:lnTo>
                  <a:pt x="5643" y="5428"/>
                </a:lnTo>
                <a:cubicBezTo>
                  <a:pt x="5643" y="5534"/>
                  <a:pt x="5554" y="5623"/>
                  <a:pt x="5446" y="5623"/>
                </a:cubicBezTo>
                <a:lnTo>
                  <a:pt x="3044" y="5623"/>
                </a:lnTo>
                <a:lnTo>
                  <a:pt x="3377" y="5289"/>
                </a:lnTo>
                <a:cubicBezTo>
                  <a:pt x="3454" y="5212"/>
                  <a:pt x="3454" y="5088"/>
                  <a:pt x="3377" y="5013"/>
                </a:cubicBezTo>
                <a:lnTo>
                  <a:pt x="2507" y="4141"/>
                </a:lnTo>
                <a:cubicBezTo>
                  <a:pt x="2469" y="4104"/>
                  <a:pt x="2419" y="4085"/>
                  <a:pt x="2368" y="4085"/>
                </a:cubicBezTo>
                <a:cubicBezTo>
                  <a:pt x="2318" y="4085"/>
                  <a:pt x="2268" y="4104"/>
                  <a:pt x="2230" y="4141"/>
                </a:cubicBezTo>
                <a:lnTo>
                  <a:pt x="77" y="6294"/>
                </a:lnTo>
                <a:cubicBezTo>
                  <a:pt x="1" y="6370"/>
                  <a:pt x="1" y="6495"/>
                  <a:pt x="77" y="6571"/>
                </a:cubicBezTo>
                <a:lnTo>
                  <a:pt x="2230" y="8722"/>
                </a:lnTo>
                <a:cubicBezTo>
                  <a:pt x="2268" y="8760"/>
                  <a:pt x="2318" y="8779"/>
                  <a:pt x="2368" y="8779"/>
                </a:cubicBezTo>
                <a:cubicBezTo>
                  <a:pt x="2419" y="8779"/>
                  <a:pt x="2469" y="8760"/>
                  <a:pt x="2507" y="8722"/>
                </a:cubicBezTo>
                <a:lnTo>
                  <a:pt x="3377" y="7852"/>
                </a:lnTo>
                <a:cubicBezTo>
                  <a:pt x="3454" y="7775"/>
                  <a:pt x="3454" y="7653"/>
                  <a:pt x="3377" y="7576"/>
                </a:cubicBezTo>
                <a:lnTo>
                  <a:pt x="3044" y="7243"/>
                </a:lnTo>
                <a:lnTo>
                  <a:pt x="5446" y="7243"/>
                </a:lnTo>
                <a:cubicBezTo>
                  <a:pt x="5554" y="7243"/>
                  <a:pt x="5643" y="7331"/>
                  <a:pt x="5643" y="7438"/>
                </a:cubicBezTo>
                <a:lnTo>
                  <a:pt x="5643" y="9842"/>
                </a:lnTo>
                <a:lnTo>
                  <a:pt x="5309" y="9508"/>
                </a:lnTo>
                <a:cubicBezTo>
                  <a:pt x="5271" y="9470"/>
                  <a:pt x="5221" y="9451"/>
                  <a:pt x="5171" y="9451"/>
                </a:cubicBezTo>
                <a:cubicBezTo>
                  <a:pt x="5121" y="9451"/>
                  <a:pt x="5071" y="9470"/>
                  <a:pt x="5034" y="9508"/>
                </a:cubicBezTo>
                <a:lnTo>
                  <a:pt x="4161" y="10378"/>
                </a:lnTo>
                <a:cubicBezTo>
                  <a:pt x="4087" y="10455"/>
                  <a:pt x="4087" y="10579"/>
                  <a:pt x="4161" y="10656"/>
                </a:cubicBezTo>
                <a:lnTo>
                  <a:pt x="6314" y="12808"/>
                </a:lnTo>
                <a:cubicBezTo>
                  <a:pt x="6352" y="12845"/>
                  <a:pt x="6403" y="12865"/>
                  <a:pt x="6453" y="12865"/>
                </a:cubicBezTo>
                <a:cubicBezTo>
                  <a:pt x="6503" y="12865"/>
                  <a:pt x="6553" y="12845"/>
                  <a:pt x="6592" y="12808"/>
                </a:cubicBezTo>
                <a:lnTo>
                  <a:pt x="8742" y="10656"/>
                </a:lnTo>
                <a:cubicBezTo>
                  <a:pt x="8819" y="10579"/>
                  <a:pt x="8819" y="10455"/>
                  <a:pt x="8742" y="10378"/>
                </a:cubicBezTo>
                <a:lnTo>
                  <a:pt x="7872" y="9508"/>
                </a:lnTo>
                <a:cubicBezTo>
                  <a:pt x="7834" y="9470"/>
                  <a:pt x="7784" y="9451"/>
                  <a:pt x="7734" y="9451"/>
                </a:cubicBezTo>
                <a:cubicBezTo>
                  <a:pt x="7685" y="9451"/>
                  <a:pt x="7635" y="9470"/>
                  <a:pt x="7597" y="9508"/>
                </a:cubicBezTo>
                <a:lnTo>
                  <a:pt x="7263" y="9842"/>
                </a:lnTo>
                <a:lnTo>
                  <a:pt x="7263" y="7438"/>
                </a:lnTo>
                <a:cubicBezTo>
                  <a:pt x="7263" y="7331"/>
                  <a:pt x="7351" y="7243"/>
                  <a:pt x="7458" y="7243"/>
                </a:cubicBezTo>
                <a:lnTo>
                  <a:pt x="9862" y="7243"/>
                </a:lnTo>
                <a:lnTo>
                  <a:pt x="9528" y="7576"/>
                </a:lnTo>
                <a:cubicBezTo>
                  <a:pt x="9452" y="7653"/>
                  <a:pt x="9452" y="7775"/>
                  <a:pt x="9528" y="7852"/>
                </a:cubicBezTo>
                <a:lnTo>
                  <a:pt x="10399" y="8722"/>
                </a:lnTo>
                <a:cubicBezTo>
                  <a:pt x="10437" y="8760"/>
                  <a:pt x="10487" y="8779"/>
                  <a:pt x="10537" y="8779"/>
                </a:cubicBezTo>
                <a:cubicBezTo>
                  <a:pt x="10588" y="8779"/>
                  <a:pt x="10638" y="8760"/>
                  <a:pt x="10676" y="8722"/>
                </a:cubicBezTo>
                <a:lnTo>
                  <a:pt x="12827" y="6571"/>
                </a:lnTo>
                <a:cubicBezTo>
                  <a:pt x="12903" y="6495"/>
                  <a:pt x="12903" y="6370"/>
                  <a:pt x="12827" y="6294"/>
                </a:cubicBezTo>
                <a:lnTo>
                  <a:pt x="10676" y="4141"/>
                </a:lnTo>
                <a:cubicBezTo>
                  <a:pt x="10638" y="4104"/>
                  <a:pt x="10588" y="4085"/>
                  <a:pt x="10537" y="4085"/>
                </a:cubicBezTo>
                <a:cubicBezTo>
                  <a:pt x="10487" y="4085"/>
                  <a:pt x="10437" y="4104"/>
                  <a:pt x="10399" y="4141"/>
                </a:cubicBezTo>
                <a:lnTo>
                  <a:pt x="9528" y="5013"/>
                </a:lnTo>
                <a:cubicBezTo>
                  <a:pt x="9452" y="5088"/>
                  <a:pt x="9452" y="5212"/>
                  <a:pt x="9528" y="5289"/>
                </a:cubicBezTo>
                <a:lnTo>
                  <a:pt x="9862" y="5623"/>
                </a:lnTo>
                <a:lnTo>
                  <a:pt x="7458" y="5623"/>
                </a:lnTo>
                <a:cubicBezTo>
                  <a:pt x="7351" y="5623"/>
                  <a:pt x="7263" y="5534"/>
                  <a:pt x="7263" y="5428"/>
                </a:cubicBezTo>
                <a:lnTo>
                  <a:pt x="7263" y="3024"/>
                </a:lnTo>
                <a:lnTo>
                  <a:pt x="7597" y="3357"/>
                </a:lnTo>
                <a:cubicBezTo>
                  <a:pt x="7635" y="3395"/>
                  <a:pt x="7685" y="3414"/>
                  <a:pt x="7734" y="3414"/>
                </a:cubicBezTo>
                <a:cubicBezTo>
                  <a:pt x="7784" y="3414"/>
                  <a:pt x="7834" y="3395"/>
                  <a:pt x="7872" y="3357"/>
                </a:cubicBezTo>
                <a:lnTo>
                  <a:pt x="8742" y="2487"/>
                </a:lnTo>
                <a:cubicBezTo>
                  <a:pt x="8819" y="2410"/>
                  <a:pt x="8819" y="2286"/>
                  <a:pt x="8742" y="2209"/>
                </a:cubicBezTo>
                <a:lnTo>
                  <a:pt x="6592" y="57"/>
                </a:lnTo>
                <a:cubicBezTo>
                  <a:pt x="6553" y="18"/>
                  <a:pt x="6503" y="0"/>
                  <a:pt x="645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269250" y="331300"/>
            <a:ext cx="5808000" cy="960900"/>
          </a:xfrm>
          <a:prstGeom prst="rect">
            <a:avLst/>
          </a:prstGeom>
          <a:solidFill>
            <a:srgbClr val="2471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8" name="Google Shape;238;p24"/>
          <p:cNvCxnSpPr/>
          <p:nvPr/>
        </p:nvCxnSpPr>
        <p:spPr>
          <a:xfrm flipH="1">
            <a:off x="6970588" y="316700"/>
            <a:ext cx="7500" cy="985800"/>
          </a:xfrm>
          <a:prstGeom prst="straightConnector1">
            <a:avLst/>
          </a:prstGeom>
          <a:noFill/>
          <a:ln w="28575" cap="flat" cmpd="sng">
            <a:solidFill>
              <a:schemeClr val="dk1"/>
            </a:solidFill>
            <a:prstDash val="solid"/>
            <a:round/>
            <a:headEnd type="none" w="med" len="med"/>
            <a:tailEnd type="none" w="med" len="med"/>
          </a:ln>
        </p:spPr>
      </p:cxnSp>
      <p:cxnSp>
        <p:nvCxnSpPr>
          <p:cNvPr id="239" name="Google Shape;239;p24"/>
          <p:cNvCxnSpPr/>
          <p:nvPr/>
        </p:nvCxnSpPr>
        <p:spPr>
          <a:xfrm flipH="1">
            <a:off x="7959954" y="316700"/>
            <a:ext cx="7500" cy="98580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CUSTOM_6">
    <p:spTree>
      <p:nvGrpSpPr>
        <p:cNvPr id="1" name="Shape 240"/>
        <p:cNvGrpSpPr/>
        <p:nvPr/>
      </p:nvGrpSpPr>
      <p:grpSpPr>
        <a:xfrm>
          <a:off x="0" y="0"/>
          <a:ext cx="0" cy="0"/>
          <a:chOff x="0" y="0"/>
          <a:chExt cx="0" cy="0"/>
        </a:xfrm>
      </p:grpSpPr>
      <p:sp>
        <p:nvSpPr>
          <p:cNvPr id="241" name="Google Shape;241;p25"/>
          <p:cNvSpPr/>
          <p:nvPr/>
        </p:nvSpPr>
        <p:spPr>
          <a:xfrm>
            <a:off x="269250" y="356850"/>
            <a:ext cx="8605500" cy="4429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2" name="Google Shape;242;p25"/>
          <p:cNvCxnSpPr/>
          <p:nvPr/>
        </p:nvCxnSpPr>
        <p:spPr>
          <a:xfrm rot="10800000">
            <a:off x="6937388" y="-104250"/>
            <a:ext cx="0" cy="5343000"/>
          </a:xfrm>
          <a:prstGeom prst="straightConnector1">
            <a:avLst/>
          </a:prstGeom>
          <a:noFill/>
          <a:ln w="28575" cap="flat" cmpd="sng">
            <a:solidFill>
              <a:schemeClr val="dk1"/>
            </a:solidFill>
            <a:prstDash val="dot"/>
            <a:round/>
            <a:headEnd type="none" w="med" len="med"/>
            <a:tailEnd type="none" w="med" len="med"/>
          </a:ln>
        </p:spPr>
      </p:cxnSp>
      <p:cxnSp>
        <p:nvCxnSpPr>
          <p:cNvPr id="243" name="Google Shape;243;p25"/>
          <p:cNvCxnSpPr/>
          <p:nvPr/>
        </p:nvCxnSpPr>
        <p:spPr>
          <a:xfrm rot="10800000">
            <a:off x="6532725" y="-104250"/>
            <a:ext cx="0" cy="5343000"/>
          </a:xfrm>
          <a:prstGeom prst="straightConnector1">
            <a:avLst/>
          </a:prstGeom>
          <a:noFill/>
          <a:ln w="28575" cap="flat" cmpd="sng">
            <a:solidFill>
              <a:schemeClr val="dk1"/>
            </a:solidFill>
            <a:prstDash val="dot"/>
            <a:round/>
            <a:headEnd type="none" w="med" len="med"/>
            <a:tailEnd type="none" w="med" len="med"/>
          </a:ln>
        </p:spPr>
      </p:cxnSp>
      <p:cxnSp>
        <p:nvCxnSpPr>
          <p:cNvPr id="244" name="Google Shape;244;p25"/>
          <p:cNvCxnSpPr/>
          <p:nvPr/>
        </p:nvCxnSpPr>
        <p:spPr>
          <a:xfrm rot="10800000">
            <a:off x="7342050" y="-104250"/>
            <a:ext cx="0" cy="5343000"/>
          </a:xfrm>
          <a:prstGeom prst="straightConnector1">
            <a:avLst/>
          </a:prstGeom>
          <a:noFill/>
          <a:ln w="28575" cap="flat" cmpd="sng">
            <a:solidFill>
              <a:schemeClr val="dk1"/>
            </a:solidFill>
            <a:prstDash val="dot"/>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33400"/>
            <a:ext cx="7711200" cy="484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800"/>
              <a:buFont typeface="Titillium Web Black"/>
              <a:buNone/>
              <a:defRPr sz="3800">
                <a:solidFill>
                  <a:schemeClr val="dk1"/>
                </a:solidFill>
                <a:latin typeface="Titillium Web Black"/>
                <a:ea typeface="Titillium Web Black"/>
                <a:cs typeface="Titillium Web Black"/>
                <a:sym typeface="Titillium Web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11200" cy="34560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Titillium Web Light"/>
              <a:buChar char="●"/>
              <a:defRPr sz="1800">
                <a:solidFill>
                  <a:schemeClr val="dk1"/>
                </a:solidFill>
                <a:latin typeface="Titillium Web Light"/>
                <a:ea typeface="Titillium Web Light"/>
                <a:cs typeface="Titillium Web Light"/>
                <a:sym typeface="Titillium Web Light"/>
              </a:defRPr>
            </a:lvl1pPr>
            <a:lvl2pPr marL="914400" lvl="1" indent="-3175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2pPr>
            <a:lvl3pPr marL="1371600" lvl="2" indent="-3175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3pPr>
            <a:lvl4pPr marL="1828800" lvl="3" indent="-3175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4pPr>
            <a:lvl5pPr marL="2286000" lvl="4" indent="-3175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5pPr>
            <a:lvl6pPr marL="2743200" lvl="5" indent="-3175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6pPr>
            <a:lvl7pPr marL="3200400" lvl="6" indent="-3175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7pPr>
            <a:lvl8pPr marL="3657600" lvl="7" indent="-3175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8pPr>
            <a:lvl9pPr marL="4114800" lvl="8" indent="-317500" rtl="0">
              <a:lnSpc>
                <a:spcPct val="115000"/>
              </a:lnSpc>
              <a:spcBef>
                <a:spcPts val="1600"/>
              </a:spcBef>
              <a:spcAft>
                <a:spcPts val="160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8" r:id="rId5"/>
    <p:sldLayoutId id="2147483659" r:id="rId6"/>
    <p:sldLayoutId id="2147483664" r:id="rId7"/>
    <p:sldLayoutId id="2147483670" r:id="rId8"/>
    <p:sldLayoutId id="2147483671" r:id="rId9"/>
    <p:sldLayoutId id="2147483672" r:id="rId10"/>
    <p:sldLayoutId id="214748367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48"/>
        <p:cNvGrpSpPr/>
        <p:nvPr/>
      </p:nvGrpSpPr>
      <p:grpSpPr>
        <a:xfrm>
          <a:off x="0" y="0"/>
          <a:ext cx="0" cy="0"/>
          <a:chOff x="0" y="0"/>
          <a:chExt cx="0" cy="0"/>
        </a:xfrm>
      </p:grpSpPr>
      <p:sp>
        <p:nvSpPr>
          <p:cNvPr id="249" name="Google Shape;249;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50" name="Google Shape;250;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www.freepik.com/premium-photo/women-working-programming-innovation_11384874.htm#page=1&amp;query=programming%20freepik&amp;position=34/?utm_source=slidesgo_template&amp;utm_medium=referral-link&amp;utm_campaign=sg_resources&amp;utm_content=freepik"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www.freepik.com/free-photo/hand-s-holding-social-media-app-icons-wooden-blocks-green-grass_2580008.htm/?utm_source=slidesgo_template&amp;utm_medium=referral-link&amp;utm_campaign=sg_resources&amp;utm_content=freepik" TargetMode="External"/><Relationship Id="rId4" Type="http://schemas.openxmlformats.org/officeDocument/2006/relationships/hyperlink" Target="https://www.freepik.com/premium-photo/close-up-hacker_4474775.htm#page=1&amp;query=website%20freepik&amp;position=20/?utm_source=slidesgo_template&amp;utm_medium=referral-link&amp;utm_campaign=sg_resources&amp;utm_content=freepik"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14.xml.rels><?xml version="1.0" encoding="UTF-8" standalone="yes"?>
<Relationships xmlns="http://schemas.openxmlformats.org/package/2006/relationships"><Relationship Id="rId3" Type="http://schemas.openxmlformats.org/officeDocument/2006/relationships/hyperlink" Target="https://fonts.google.com/specimen/Titillium+Web?preview.text_type=custom" TargetMode="External"/><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8.gif"/><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7.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6.gif"/><Relationship Id="rId4" Type="http://schemas.openxmlformats.org/officeDocument/2006/relationships/image" Target="../media/image4.gif"/><Relationship Id="rId9" Type="http://schemas.openxmlformats.org/officeDocument/2006/relationships/image" Target="../media/image5.gif"/></Relationships>
</file>

<file path=ppt/slides/_rels/slide1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irjaes.com/wp-content/uploads/2022/02/IRJAES-V7N1P162Y22.pdf"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0"/>
          <p:cNvSpPr txBox="1">
            <a:spLocks noGrp="1"/>
          </p:cNvSpPr>
          <p:nvPr>
            <p:ph type="ctrTitle"/>
          </p:nvPr>
        </p:nvSpPr>
        <p:spPr>
          <a:xfrm>
            <a:off x="720000" y="539500"/>
            <a:ext cx="7704000" cy="271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b="1" dirty="0">
                <a:effectLst/>
                <a:latin typeface="Titillium Web" panose="00000500000000000000" pitchFamily="2" charset="0"/>
                <a:ea typeface="Microsoft Sans Serif" panose="020B0604020202020204" pitchFamily="34" charset="0"/>
                <a:cs typeface="Times New Roman" panose="02020603050405020304" pitchFamily="18" charset="0"/>
              </a:rPr>
              <a:t>SATHYABAMA</a:t>
            </a:r>
            <a:br>
              <a:rPr lang="en-US" sz="2800" dirty="0">
                <a:effectLst/>
                <a:latin typeface="Titillium Web" panose="00000500000000000000" pitchFamily="2" charset="0"/>
                <a:ea typeface="Microsoft Sans Serif" panose="020B0604020202020204" pitchFamily="34" charset="0"/>
                <a:cs typeface="Times New Roman" panose="02020603050405020304" pitchFamily="18" charset="0"/>
              </a:rPr>
            </a:br>
            <a:r>
              <a:rPr lang="en-US" sz="2800" b="1" dirty="0">
                <a:effectLst/>
                <a:latin typeface="Titillium Web" panose="00000500000000000000" pitchFamily="2" charset="0"/>
                <a:ea typeface="Arial" panose="020B0604020202020204" pitchFamily="34" charset="0"/>
                <a:cs typeface="Times New Roman" panose="02020603050405020304" pitchFamily="18" charset="0"/>
              </a:rPr>
              <a:t>INSTITUTE</a:t>
            </a:r>
            <a:r>
              <a:rPr lang="en-US" sz="2800" b="1" spc="-30" dirty="0">
                <a:effectLst/>
                <a:latin typeface="Titillium Web" panose="00000500000000000000" pitchFamily="2" charset="0"/>
                <a:ea typeface="Arial" panose="020B0604020202020204" pitchFamily="34" charset="0"/>
                <a:cs typeface="Times New Roman" panose="02020603050405020304" pitchFamily="18" charset="0"/>
              </a:rPr>
              <a:t> </a:t>
            </a:r>
            <a:r>
              <a:rPr lang="en-US" sz="2800" b="1" dirty="0">
                <a:effectLst/>
                <a:latin typeface="Titillium Web" panose="00000500000000000000" pitchFamily="2" charset="0"/>
                <a:ea typeface="Arial" panose="020B0604020202020204" pitchFamily="34" charset="0"/>
                <a:cs typeface="Times New Roman" panose="02020603050405020304" pitchFamily="18" charset="0"/>
              </a:rPr>
              <a:t>OF</a:t>
            </a:r>
            <a:r>
              <a:rPr lang="en-US" sz="2800" b="1" spc="-30" dirty="0">
                <a:effectLst/>
                <a:latin typeface="Titillium Web" panose="00000500000000000000" pitchFamily="2" charset="0"/>
                <a:ea typeface="Arial" panose="020B0604020202020204" pitchFamily="34" charset="0"/>
                <a:cs typeface="Times New Roman" panose="02020603050405020304" pitchFamily="18" charset="0"/>
              </a:rPr>
              <a:t> </a:t>
            </a:r>
            <a:r>
              <a:rPr lang="en-US" sz="2800" b="1" dirty="0">
                <a:effectLst/>
                <a:latin typeface="Titillium Web" panose="00000500000000000000" pitchFamily="2" charset="0"/>
                <a:ea typeface="Arial" panose="020B0604020202020204" pitchFamily="34" charset="0"/>
                <a:cs typeface="Times New Roman" panose="02020603050405020304" pitchFamily="18" charset="0"/>
              </a:rPr>
              <a:t>SCIENCE AND</a:t>
            </a:r>
            <a:r>
              <a:rPr lang="en-US" sz="2800" b="1" spc="-20" dirty="0">
                <a:effectLst/>
                <a:latin typeface="Titillium Web" panose="00000500000000000000" pitchFamily="2" charset="0"/>
                <a:ea typeface="Arial" panose="020B0604020202020204" pitchFamily="34" charset="0"/>
                <a:cs typeface="Times New Roman" panose="02020603050405020304" pitchFamily="18" charset="0"/>
              </a:rPr>
              <a:t> </a:t>
            </a:r>
            <a:r>
              <a:rPr lang="en-US" sz="2800" b="1" dirty="0">
                <a:effectLst/>
                <a:latin typeface="Titillium Web" panose="00000500000000000000" pitchFamily="2" charset="0"/>
                <a:ea typeface="Arial" panose="020B0604020202020204" pitchFamily="34" charset="0"/>
                <a:cs typeface="Times New Roman" panose="02020603050405020304" pitchFamily="18" charset="0"/>
              </a:rPr>
              <a:t>TECHNOLOGY</a:t>
            </a:r>
            <a:r>
              <a:rPr lang="en-US" sz="2800" b="1" spc="-320" dirty="0">
                <a:effectLst/>
                <a:latin typeface="Titillium Web" panose="00000500000000000000" pitchFamily="2" charset="0"/>
                <a:ea typeface="Arial" panose="020B0604020202020204" pitchFamily="34" charset="0"/>
                <a:cs typeface="Times New Roman" panose="02020603050405020304" pitchFamily="18" charset="0"/>
              </a:rPr>
              <a:t> </a:t>
            </a:r>
            <a:br>
              <a:rPr lang="en-US" sz="2800" b="1" spc="-320" dirty="0">
                <a:effectLst/>
                <a:latin typeface="Titillium Web" panose="00000500000000000000" pitchFamily="2" charset="0"/>
                <a:ea typeface="Arial" panose="020B0604020202020204" pitchFamily="34" charset="0"/>
                <a:cs typeface="Times New Roman" panose="02020603050405020304" pitchFamily="18" charset="0"/>
              </a:rPr>
            </a:br>
            <a:r>
              <a:rPr lang="en-US" sz="2800" b="1" dirty="0">
                <a:effectLst/>
                <a:latin typeface="Titillium Web" panose="00000500000000000000" pitchFamily="2" charset="0"/>
                <a:ea typeface="Arial" panose="020B0604020202020204" pitchFamily="34" charset="0"/>
                <a:cs typeface="Times New Roman" panose="02020603050405020304" pitchFamily="18" charset="0"/>
              </a:rPr>
              <a:t>(DEEMED</a:t>
            </a:r>
            <a:r>
              <a:rPr lang="en-US" sz="2800" b="1" spc="-5" dirty="0">
                <a:effectLst/>
                <a:latin typeface="Titillium Web" panose="00000500000000000000" pitchFamily="2" charset="0"/>
                <a:ea typeface="Arial" panose="020B0604020202020204" pitchFamily="34" charset="0"/>
                <a:cs typeface="Times New Roman" panose="02020603050405020304" pitchFamily="18" charset="0"/>
              </a:rPr>
              <a:t> </a:t>
            </a:r>
            <a:r>
              <a:rPr lang="en-US" sz="2800" b="1" dirty="0">
                <a:effectLst/>
                <a:latin typeface="Titillium Web" panose="00000500000000000000" pitchFamily="2" charset="0"/>
                <a:ea typeface="Arial" panose="020B0604020202020204" pitchFamily="34" charset="0"/>
                <a:cs typeface="Times New Roman" panose="02020603050405020304" pitchFamily="18" charset="0"/>
              </a:rPr>
              <a:t>TO BE</a:t>
            </a:r>
            <a:r>
              <a:rPr lang="en-US" sz="2800" b="1" spc="-15" dirty="0">
                <a:effectLst/>
                <a:latin typeface="Titillium Web" panose="00000500000000000000" pitchFamily="2" charset="0"/>
                <a:ea typeface="Arial" panose="020B0604020202020204" pitchFamily="34" charset="0"/>
                <a:cs typeface="Times New Roman" panose="02020603050405020304" pitchFamily="18" charset="0"/>
              </a:rPr>
              <a:t> </a:t>
            </a:r>
            <a:r>
              <a:rPr lang="en-US" sz="2800" b="1" dirty="0">
                <a:effectLst/>
                <a:latin typeface="Titillium Web" panose="00000500000000000000" pitchFamily="2" charset="0"/>
                <a:ea typeface="Arial" panose="020B0604020202020204" pitchFamily="34" charset="0"/>
                <a:cs typeface="Times New Roman" panose="02020603050405020304" pitchFamily="18" charset="0"/>
              </a:rPr>
              <a:t>UNIVERSITY)</a:t>
            </a:r>
            <a:br>
              <a:rPr lang="en-US" sz="2800" b="1" dirty="0">
                <a:effectLst/>
                <a:latin typeface="Titillium Web" panose="00000500000000000000" pitchFamily="2" charset="0"/>
                <a:ea typeface="Arial" panose="020B0604020202020204" pitchFamily="34" charset="0"/>
                <a:cs typeface="Times New Roman" panose="02020603050405020304" pitchFamily="18" charset="0"/>
              </a:rPr>
            </a:br>
            <a:br>
              <a:rPr lang="en-US" sz="2800" b="1" dirty="0">
                <a:effectLst/>
                <a:latin typeface="Titillium Web" panose="00000500000000000000" pitchFamily="2" charset="0"/>
                <a:ea typeface="Arial" panose="020B0604020202020204" pitchFamily="34" charset="0"/>
                <a:cs typeface="Times New Roman" panose="02020603050405020304" pitchFamily="18" charset="0"/>
              </a:rPr>
            </a:br>
            <a:br>
              <a:rPr lang="en-US" sz="2800" b="1" dirty="0">
                <a:effectLst/>
                <a:latin typeface="Titillium Web" panose="00000500000000000000" pitchFamily="2" charset="0"/>
                <a:ea typeface="Arial" panose="020B0604020202020204" pitchFamily="34" charset="0"/>
                <a:cs typeface="Times New Roman" panose="02020603050405020304" pitchFamily="18" charset="0"/>
              </a:rPr>
            </a:br>
            <a:endParaRPr sz="2800" dirty="0">
              <a:latin typeface="Titillium Web" panose="00000500000000000000" pitchFamily="2" charset="0"/>
            </a:endParaRPr>
          </a:p>
        </p:txBody>
      </p:sp>
      <p:sp>
        <p:nvSpPr>
          <p:cNvPr id="257" name="Google Shape;257;p30"/>
          <p:cNvSpPr txBox="1">
            <a:spLocks noGrp="1"/>
          </p:cNvSpPr>
          <p:nvPr>
            <p:ph type="subTitle" idx="1"/>
          </p:nvPr>
        </p:nvSpPr>
        <p:spPr>
          <a:xfrm>
            <a:off x="5395525" y="3865775"/>
            <a:ext cx="3028500" cy="539100"/>
          </a:xfrm>
          <a:prstGeom prst="rect">
            <a:avLst/>
          </a:prstGeom>
        </p:spPr>
        <p:txBody>
          <a:bodyPr spcFirstLastPara="1" wrap="square" lIns="91425" tIns="91425" rIns="91425" bIns="91425" anchor="ctr" anchorCtr="0">
            <a:noAutofit/>
          </a:bodyPr>
          <a:lstStyle/>
          <a:p>
            <a:pPr marL="0" indent="0">
              <a:buSzPts val="1100"/>
            </a:pPr>
            <a:r>
              <a:rPr lang="en-US" sz="1400" b="1" dirty="0">
                <a:latin typeface="Titillium Web" panose="00000500000000000000" pitchFamily="2" charset="0"/>
                <a:cs typeface="Times New Roman" panose="02020603050405020304" pitchFamily="18" charset="0"/>
              </a:rPr>
              <a:t>DEPARTMENT OF COMPUTER SCIENCE AND ENGINEERING</a:t>
            </a:r>
            <a:endParaRPr lang="en-IN" sz="1400" b="1" dirty="0">
              <a:latin typeface="Titillium Web" panose="00000500000000000000" pitchFamily="2" charset="0"/>
              <a:cs typeface="Times New Roman" panose="02020603050405020304" pitchFamily="18" charset="0"/>
            </a:endParaRPr>
          </a:p>
          <a:p>
            <a:pPr marL="0" lvl="0" indent="0" algn="ctr" rtl="0">
              <a:spcBef>
                <a:spcPts val="0"/>
              </a:spcBef>
              <a:spcAft>
                <a:spcPts val="0"/>
              </a:spcAft>
              <a:buClr>
                <a:schemeClr val="dk1"/>
              </a:buClr>
              <a:buSzPts val="1100"/>
              <a:buFont typeface="Arial"/>
              <a:buNone/>
            </a:pPr>
            <a:endParaRPr sz="400" dirty="0">
              <a:latin typeface="Titillium Web" panose="00000500000000000000" pitchFamily="2" charset="0"/>
              <a:ea typeface="Nunito"/>
              <a:cs typeface="Nunito"/>
              <a:sym typeface="Nunito"/>
            </a:endParaRPr>
          </a:p>
        </p:txBody>
      </p:sp>
      <p:sp>
        <p:nvSpPr>
          <p:cNvPr id="258" name="Google Shape;258;p30"/>
          <p:cNvSpPr txBox="1">
            <a:spLocks noGrp="1"/>
          </p:cNvSpPr>
          <p:nvPr>
            <p:ph type="title" idx="2"/>
          </p:nvPr>
        </p:nvSpPr>
        <p:spPr>
          <a:xfrm>
            <a:off x="570020" y="3967375"/>
            <a:ext cx="3028500" cy="539100"/>
          </a:xfrm>
          <a:prstGeom prst="rect">
            <a:avLst/>
          </a:prstGeom>
        </p:spPr>
        <p:txBody>
          <a:bodyPr spcFirstLastPara="1" wrap="square" lIns="0" tIns="91425" rIns="91425" bIns="91425" anchor="ctr" anchorCtr="0">
            <a:noAutofit/>
          </a:bodyPr>
          <a:lstStyle/>
          <a:p>
            <a:pPr marL="0" indent="0"/>
            <a:r>
              <a:rPr lang="en-IN" sz="1100" b="1" dirty="0"/>
              <a:t>Accredited with Grade “A” by NAAC | 12B Status by UGC | Approved by AICTE</a:t>
            </a:r>
            <a:br>
              <a:rPr lang="en-IN" sz="1100" b="1" dirty="0"/>
            </a:br>
            <a:r>
              <a:rPr lang="en-IN" sz="1100" b="1" dirty="0"/>
              <a:t> JEPPIAAR NAGAR, RAJIV GANDHI SALAI,</a:t>
            </a:r>
            <a:br>
              <a:rPr lang="en-IN" sz="1100" b="1" dirty="0"/>
            </a:br>
            <a:r>
              <a:rPr lang="en-IN" sz="1100" b="1" dirty="0"/>
              <a:t>CHENNAI - 600119</a:t>
            </a:r>
            <a:br>
              <a:rPr lang="en-IN" sz="1100" b="1" dirty="0"/>
            </a:br>
            <a:endParaRPr sz="1100" b="1" dirty="0">
              <a:latin typeface="Titillium Web" panose="00000500000000000000" pitchFamily="2" charset="0"/>
            </a:endParaRPr>
          </a:p>
        </p:txBody>
      </p:sp>
      <p:pic>
        <p:nvPicPr>
          <p:cNvPr id="2" name="Picture 1">
            <a:extLst>
              <a:ext uri="{FF2B5EF4-FFF2-40B4-BE49-F238E27FC236}">
                <a16:creationId xmlns:a16="http://schemas.microsoft.com/office/drawing/2014/main" id="{54B8DA75-531E-5D85-0B14-BAB5B9B0F456}"/>
              </a:ext>
            </a:extLst>
          </p:cNvPr>
          <p:cNvPicPr>
            <a:picLocks noChangeAspect="1"/>
          </p:cNvPicPr>
          <p:nvPr/>
        </p:nvPicPr>
        <p:blipFill>
          <a:blip r:embed="rId3"/>
          <a:stretch>
            <a:fillRect/>
          </a:stretch>
        </p:blipFill>
        <p:spPr>
          <a:xfrm>
            <a:off x="4091570" y="1973528"/>
            <a:ext cx="960859" cy="1028909"/>
          </a:xfrm>
          <a:prstGeom prst="rect">
            <a:avLst/>
          </a:prstGeom>
        </p:spPr>
      </p:pic>
    </p:spTree>
    <p:extLst>
      <p:ext uri="{BB962C8B-B14F-4D97-AF65-F5344CB8AC3E}">
        <p14:creationId xmlns:p14="http://schemas.microsoft.com/office/powerpoint/2010/main" val="166745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5"/>
          <p:cNvSpPr txBox="1">
            <a:spLocks noGrp="1"/>
          </p:cNvSpPr>
          <p:nvPr>
            <p:ph type="title"/>
          </p:nvPr>
        </p:nvSpPr>
        <p:spPr>
          <a:xfrm>
            <a:off x="4006400" y="539500"/>
            <a:ext cx="4424700" cy="2197200"/>
          </a:xfrm>
          <a:prstGeom prst="rect">
            <a:avLst/>
          </a:prstGeom>
        </p:spPr>
        <p:txBody>
          <a:bodyPr spcFirstLastPara="1" wrap="square" lIns="91425" tIns="91425" rIns="91425" bIns="91425" anchor="ctr" anchorCtr="0">
            <a:noAutofit/>
          </a:bodyPr>
          <a:lstStyle/>
          <a:p>
            <a:pPr marL="0" lvl="0" indent="0" algn="l" rtl="0">
              <a:lnSpc>
                <a:spcPct val="80000"/>
              </a:lnSpc>
              <a:spcBef>
                <a:spcPts val="0"/>
              </a:spcBef>
              <a:spcAft>
                <a:spcPts val="0"/>
              </a:spcAft>
              <a:buNone/>
            </a:pPr>
            <a:r>
              <a:rPr lang="en-IN" sz="2800" dirty="0"/>
              <a:t>THE PROJECT - </a:t>
            </a:r>
            <a:br>
              <a:rPr lang="en-IN" sz="2800" dirty="0"/>
            </a:br>
            <a:r>
              <a:rPr lang="en-IN" sz="2800" dirty="0"/>
              <a:t>EVENTS@SATHYABAMA</a:t>
            </a:r>
            <a:endParaRPr sz="2800" dirty="0"/>
          </a:p>
        </p:txBody>
      </p:sp>
      <p:sp>
        <p:nvSpPr>
          <p:cNvPr id="329" name="Google Shape;329;p35"/>
          <p:cNvSpPr txBox="1">
            <a:spLocks noGrp="1"/>
          </p:cNvSpPr>
          <p:nvPr>
            <p:ph type="title" idx="2"/>
          </p:nvPr>
        </p:nvSpPr>
        <p:spPr>
          <a:xfrm>
            <a:off x="713214" y="539500"/>
            <a:ext cx="3073200" cy="219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331" name="Google Shape;331;p35"/>
          <p:cNvGrpSpPr/>
          <p:nvPr/>
        </p:nvGrpSpPr>
        <p:grpSpPr>
          <a:xfrm>
            <a:off x="7138904" y="3320483"/>
            <a:ext cx="773534" cy="771236"/>
            <a:chOff x="4455274" y="2415475"/>
            <a:chExt cx="373724" cy="372632"/>
          </a:xfrm>
        </p:grpSpPr>
        <p:sp>
          <p:nvSpPr>
            <p:cNvPr id="332" name="Google Shape;332;p35"/>
            <p:cNvSpPr/>
            <p:nvPr/>
          </p:nvSpPr>
          <p:spPr>
            <a:xfrm>
              <a:off x="4455274" y="2546083"/>
              <a:ext cx="245036" cy="242023"/>
            </a:xfrm>
            <a:custGeom>
              <a:avLst/>
              <a:gdLst/>
              <a:ahLst/>
              <a:cxnLst/>
              <a:rect l="l" t="t" r="r" b="b"/>
              <a:pathLst>
                <a:path w="8459" h="8355" extrusionOk="0">
                  <a:moveTo>
                    <a:pt x="8013" y="0"/>
                  </a:moveTo>
                  <a:cubicBezTo>
                    <a:pt x="7972" y="0"/>
                    <a:pt x="7930" y="7"/>
                    <a:pt x="7888" y="22"/>
                  </a:cubicBezTo>
                  <a:lnTo>
                    <a:pt x="1116" y="2394"/>
                  </a:lnTo>
                  <a:cubicBezTo>
                    <a:pt x="815" y="2498"/>
                    <a:pt x="774" y="2910"/>
                    <a:pt x="1050" y="3073"/>
                  </a:cubicBezTo>
                  <a:lnTo>
                    <a:pt x="2288" y="3805"/>
                  </a:lnTo>
                  <a:lnTo>
                    <a:pt x="147" y="5945"/>
                  </a:lnTo>
                  <a:cubicBezTo>
                    <a:pt x="1" y="6092"/>
                    <a:pt x="1" y="6331"/>
                    <a:pt x="147" y="6478"/>
                  </a:cubicBezTo>
                  <a:lnTo>
                    <a:pt x="1914" y="8245"/>
                  </a:lnTo>
                  <a:cubicBezTo>
                    <a:pt x="1988" y="8318"/>
                    <a:pt x="2084" y="8355"/>
                    <a:pt x="2180" y="8355"/>
                  </a:cubicBezTo>
                  <a:cubicBezTo>
                    <a:pt x="2276" y="8355"/>
                    <a:pt x="2372" y="8318"/>
                    <a:pt x="2447" y="8245"/>
                  </a:cubicBezTo>
                  <a:lnTo>
                    <a:pt x="4586" y="6104"/>
                  </a:lnTo>
                  <a:lnTo>
                    <a:pt x="5319" y="7342"/>
                  </a:lnTo>
                  <a:cubicBezTo>
                    <a:pt x="5393" y="7467"/>
                    <a:pt x="5518" y="7527"/>
                    <a:pt x="5642" y="7527"/>
                  </a:cubicBezTo>
                  <a:cubicBezTo>
                    <a:pt x="5792" y="7527"/>
                    <a:pt x="5940" y="7441"/>
                    <a:pt x="5999" y="7276"/>
                  </a:cubicBezTo>
                  <a:lnTo>
                    <a:pt x="8368" y="502"/>
                  </a:lnTo>
                  <a:cubicBezTo>
                    <a:pt x="8458" y="247"/>
                    <a:pt x="8259" y="0"/>
                    <a:pt x="801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a:off x="4684975" y="2415475"/>
              <a:ext cx="21870" cy="65003"/>
            </a:xfrm>
            <a:custGeom>
              <a:avLst/>
              <a:gdLst/>
              <a:ahLst/>
              <a:cxnLst/>
              <a:rect l="l" t="t" r="r" b="b"/>
              <a:pathLst>
                <a:path w="755" h="2244" extrusionOk="0">
                  <a:moveTo>
                    <a:pt x="376" y="0"/>
                  </a:moveTo>
                  <a:cubicBezTo>
                    <a:pt x="169" y="0"/>
                    <a:pt x="0" y="169"/>
                    <a:pt x="0" y="378"/>
                  </a:cubicBezTo>
                  <a:lnTo>
                    <a:pt x="0" y="1867"/>
                  </a:lnTo>
                  <a:cubicBezTo>
                    <a:pt x="0" y="2074"/>
                    <a:pt x="169" y="2243"/>
                    <a:pt x="376" y="2243"/>
                  </a:cubicBezTo>
                  <a:cubicBezTo>
                    <a:pt x="585" y="2243"/>
                    <a:pt x="754" y="2074"/>
                    <a:pt x="754" y="1867"/>
                  </a:cubicBezTo>
                  <a:lnTo>
                    <a:pt x="754" y="378"/>
                  </a:lnTo>
                  <a:cubicBezTo>
                    <a:pt x="754" y="169"/>
                    <a:pt x="585" y="0"/>
                    <a:pt x="37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4763966" y="2537625"/>
              <a:ext cx="65032" cy="21841"/>
            </a:xfrm>
            <a:custGeom>
              <a:avLst/>
              <a:gdLst/>
              <a:ahLst/>
              <a:cxnLst/>
              <a:rect l="l" t="t" r="r" b="b"/>
              <a:pathLst>
                <a:path w="2245" h="754" extrusionOk="0">
                  <a:moveTo>
                    <a:pt x="377" y="0"/>
                  </a:moveTo>
                  <a:cubicBezTo>
                    <a:pt x="170" y="0"/>
                    <a:pt x="1" y="169"/>
                    <a:pt x="1" y="378"/>
                  </a:cubicBezTo>
                  <a:cubicBezTo>
                    <a:pt x="1" y="585"/>
                    <a:pt x="170" y="754"/>
                    <a:pt x="377" y="754"/>
                  </a:cubicBezTo>
                  <a:lnTo>
                    <a:pt x="1866" y="754"/>
                  </a:lnTo>
                  <a:cubicBezTo>
                    <a:pt x="2075" y="754"/>
                    <a:pt x="2244" y="585"/>
                    <a:pt x="2244" y="378"/>
                  </a:cubicBezTo>
                  <a:cubicBezTo>
                    <a:pt x="2244" y="169"/>
                    <a:pt x="2075" y="0"/>
                    <a:pt x="186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a:off x="4594022" y="2452609"/>
              <a:ext cx="54459" cy="52431"/>
            </a:xfrm>
            <a:custGeom>
              <a:avLst/>
              <a:gdLst/>
              <a:ahLst/>
              <a:cxnLst/>
              <a:rect l="l" t="t" r="r" b="b"/>
              <a:pathLst>
                <a:path w="1880" h="1810" extrusionOk="0">
                  <a:moveTo>
                    <a:pt x="416" y="1"/>
                  </a:moveTo>
                  <a:cubicBezTo>
                    <a:pt x="319" y="1"/>
                    <a:pt x="223" y="38"/>
                    <a:pt x="149" y="111"/>
                  </a:cubicBezTo>
                  <a:cubicBezTo>
                    <a:pt x="1" y="258"/>
                    <a:pt x="1" y="497"/>
                    <a:pt x="147" y="644"/>
                  </a:cubicBezTo>
                  <a:lnTo>
                    <a:pt x="1199" y="1699"/>
                  </a:lnTo>
                  <a:cubicBezTo>
                    <a:pt x="1272" y="1773"/>
                    <a:pt x="1369" y="1810"/>
                    <a:pt x="1466" y="1810"/>
                  </a:cubicBezTo>
                  <a:cubicBezTo>
                    <a:pt x="1563" y="1810"/>
                    <a:pt x="1659" y="1773"/>
                    <a:pt x="1733" y="1699"/>
                  </a:cubicBezTo>
                  <a:cubicBezTo>
                    <a:pt x="1880" y="1552"/>
                    <a:pt x="1880" y="1313"/>
                    <a:pt x="1733" y="1166"/>
                  </a:cubicBezTo>
                  <a:lnTo>
                    <a:pt x="682" y="111"/>
                  </a:lnTo>
                  <a:cubicBezTo>
                    <a:pt x="609" y="38"/>
                    <a:pt x="512" y="1"/>
                    <a:pt x="41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5"/>
            <p:cNvSpPr/>
            <p:nvPr/>
          </p:nvSpPr>
          <p:spPr>
            <a:xfrm>
              <a:off x="4738360" y="2450756"/>
              <a:ext cx="54517" cy="52344"/>
            </a:xfrm>
            <a:custGeom>
              <a:avLst/>
              <a:gdLst/>
              <a:ahLst/>
              <a:cxnLst/>
              <a:rect l="l" t="t" r="r" b="b"/>
              <a:pathLst>
                <a:path w="1882" h="1807" extrusionOk="0">
                  <a:moveTo>
                    <a:pt x="1469" y="1"/>
                  </a:moveTo>
                  <a:cubicBezTo>
                    <a:pt x="1372" y="1"/>
                    <a:pt x="1276" y="37"/>
                    <a:pt x="1203" y="111"/>
                  </a:cubicBezTo>
                  <a:lnTo>
                    <a:pt x="147" y="1162"/>
                  </a:lnTo>
                  <a:cubicBezTo>
                    <a:pt x="1" y="1309"/>
                    <a:pt x="1" y="1548"/>
                    <a:pt x="147" y="1695"/>
                  </a:cubicBezTo>
                  <a:cubicBezTo>
                    <a:pt x="221" y="1769"/>
                    <a:pt x="318" y="1806"/>
                    <a:pt x="415" y="1806"/>
                  </a:cubicBezTo>
                  <a:cubicBezTo>
                    <a:pt x="511" y="1806"/>
                    <a:pt x="607" y="1770"/>
                    <a:pt x="680" y="1697"/>
                  </a:cubicBezTo>
                  <a:lnTo>
                    <a:pt x="1735" y="643"/>
                  </a:lnTo>
                  <a:cubicBezTo>
                    <a:pt x="1882" y="497"/>
                    <a:pt x="1882" y="257"/>
                    <a:pt x="1735" y="111"/>
                  </a:cubicBezTo>
                  <a:cubicBezTo>
                    <a:pt x="1662" y="37"/>
                    <a:pt x="1565" y="1"/>
                    <a:pt x="146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a:off x="4738186" y="2597179"/>
              <a:ext cx="54459" cy="52402"/>
            </a:xfrm>
            <a:custGeom>
              <a:avLst/>
              <a:gdLst/>
              <a:ahLst/>
              <a:cxnLst/>
              <a:rect l="l" t="t" r="r" b="b"/>
              <a:pathLst>
                <a:path w="1880" h="1809" extrusionOk="0">
                  <a:moveTo>
                    <a:pt x="416" y="1"/>
                  </a:moveTo>
                  <a:cubicBezTo>
                    <a:pt x="319" y="1"/>
                    <a:pt x="223" y="38"/>
                    <a:pt x="149" y="111"/>
                  </a:cubicBezTo>
                  <a:cubicBezTo>
                    <a:pt x="0" y="258"/>
                    <a:pt x="0" y="497"/>
                    <a:pt x="147" y="644"/>
                  </a:cubicBezTo>
                  <a:lnTo>
                    <a:pt x="1200" y="1699"/>
                  </a:lnTo>
                  <a:cubicBezTo>
                    <a:pt x="1274" y="1772"/>
                    <a:pt x="1370" y="1809"/>
                    <a:pt x="1466" y="1809"/>
                  </a:cubicBezTo>
                  <a:cubicBezTo>
                    <a:pt x="1562" y="1809"/>
                    <a:pt x="1659" y="1772"/>
                    <a:pt x="1733" y="1699"/>
                  </a:cubicBezTo>
                  <a:cubicBezTo>
                    <a:pt x="1880" y="1552"/>
                    <a:pt x="1880" y="1313"/>
                    <a:pt x="1733" y="1166"/>
                  </a:cubicBezTo>
                  <a:lnTo>
                    <a:pt x="682" y="111"/>
                  </a:lnTo>
                  <a:cubicBezTo>
                    <a:pt x="609" y="38"/>
                    <a:pt x="512" y="1"/>
                    <a:pt x="41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55"/>
          <p:cNvSpPr txBox="1">
            <a:spLocks noGrp="1"/>
          </p:cNvSpPr>
          <p:nvPr>
            <p:ph type="title"/>
          </p:nvPr>
        </p:nvSpPr>
        <p:spPr>
          <a:xfrm>
            <a:off x="720000" y="352425"/>
            <a:ext cx="6642900" cy="93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690" name="Google Shape;690;p55"/>
          <p:cNvSpPr/>
          <p:nvPr/>
        </p:nvSpPr>
        <p:spPr>
          <a:xfrm>
            <a:off x="782406" y="2180073"/>
            <a:ext cx="373710" cy="372667"/>
          </a:xfrm>
          <a:custGeom>
            <a:avLst/>
            <a:gdLst/>
            <a:ahLst/>
            <a:cxnLst/>
            <a:rect l="l" t="t" r="r" b="b"/>
            <a:pathLst>
              <a:path w="12901" h="12865" extrusionOk="0">
                <a:moveTo>
                  <a:pt x="8217" y="1508"/>
                </a:moveTo>
                <a:cubicBezTo>
                  <a:pt x="8426" y="1508"/>
                  <a:pt x="8595" y="1677"/>
                  <a:pt x="8595" y="1884"/>
                </a:cubicBezTo>
                <a:cubicBezTo>
                  <a:pt x="8595" y="2093"/>
                  <a:pt x="8426" y="2262"/>
                  <a:pt x="8217" y="2262"/>
                </a:cubicBezTo>
                <a:cubicBezTo>
                  <a:pt x="6881" y="2262"/>
                  <a:pt x="5795" y="3348"/>
                  <a:pt x="5795" y="4684"/>
                </a:cubicBezTo>
                <a:cubicBezTo>
                  <a:pt x="5795" y="4891"/>
                  <a:pt x="5626" y="5060"/>
                  <a:pt x="5417" y="5060"/>
                </a:cubicBezTo>
                <a:cubicBezTo>
                  <a:pt x="5210" y="5060"/>
                  <a:pt x="5041" y="4891"/>
                  <a:pt x="5041" y="4684"/>
                </a:cubicBezTo>
                <a:cubicBezTo>
                  <a:pt x="5041" y="2934"/>
                  <a:pt x="6466" y="1508"/>
                  <a:pt x="8217" y="1508"/>
                </a:cubicBezTo>
                <a:close/>
                <a:moveTo>
                  <a:pt x="8217" y="1"/>
                </a:moveTo>
                <a:cubicBezTo>
                  <a:pt x="5634" y="1"/>
                  <a:pt x="3534" y="2101"/>
                  <a:pt x="3534" y="4684"/>
                </a:cubicBezTo>
                <a:cubicBezTo>
                  <a:pt x="3534" y="5812"/>
                  <a:pt x="3932" y="6875"/>
                  <a:pt x="4649" y="7719"/>
                </a:cubicBezTo>
                <a:lnTo>
                  <a:pt x="3910" y="8459"/>
                </a:lnTo>
                <a:lnTo>
                  <a:pt x="3644" y="8192"/>
                </a:lnTo>
                <a:cubicBezTo>
                  <a:pt x="3570" y="8118"/>
                  <a:pt x="3473" y="8082"/>
                  <a:pt x="3377" y="8082"/>
                </a:cubicBezTo>
                <a:cubicBezTo>
                  <a:pt x="3281" y="8082"/>
                  <a:pt x="3185" y="8118"/>
                  <a:pt x="3112" y="8192"/>
                </a:cubicBezTo>
                <a:lnTo>
                  <a:pt x="147" y="11155"/>
                </a:lnTo>
                <a:cubicBezTo>
                  <a:pt x="0" y="11301"/>
                  <a:pt x="0" y="11541"/>
                  <a:pt x="147" y="11687"/>
                </a:cubicBezTo>
                <a:lnTo>
                  <a:pt x="1214" y="12755"/>
                </a:lnTo>
                <a:cubicBezTo>
                  <a:pt x="1288" y="12828"/>
                  <a:pt x="1384" y="12865"/>
                  <a:pt x="1481" y="12865"/>
                </a:cubicBezTo>
                <a:cubicBezTo>
                  <a:pt x="1577" y="12865"/>
                  <a:pt x="1673" y="12828"/>
                  <a:pt x="1747" y="12755"/>
                </a:cubicBezTo>
                <a:lnTo>
                  <a:pt x="4710" y="9790"/>
                </a:lnTo>
                <a:cubicBezTo>
                  <a:pt x="4856" y="9643"/>
                  <a:pt x="4856" y="9404"/>
                  <a:pt x="4710" y="9257"/>
                </a:cubicBezTo>
                <a:lnTo>
                  <a:pt x="4442" y="8992"/>
                </a:lnTo>
                <a:lnTo>
                  <a:pt x="5182" y="8252"/>
                </a:lnTo>
                <a:cubicBezTo>
                  <a:pt x="6028" y="8972"/>
                  <a:pt x="7094" y="9368"/>
                  <a:pt x="8217" y="9368"/>
                </a:cubicBezTo>
                <a:cubicBezTo>
                  <a:pt x="10800" y="9368"/>
                  <a:pt x="12901" y="7267"/>
                  <a:pt x="12901" y="4684"/>
                </a:cubicBezTo>
                <a:cubicBezTo>
                  <a:pt x="12901" y="2101"/>
                  <a:pt x="10800" y="1"/>
                  <a:pt x="8217"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 name="Google Shape;691;p55"/>
          <p:cNvGrpSpPr/>
          <p:nvPr/>
        </p:nvGrpSpPr>
        <p:grpSpPr>
          <a:xfrm>
            <a:off x="717833" y="1614425"/>
            <a:ext cx="377012" cy="372667"/>
            <a:chOff x="717833" y="2376425"/>
            <a:chExt cx="377012" cy="372667"/>
          </a:xfrm>
        </p:grpSpPr>
        <p:sp>
          <p:nvSpPr>
            <p:cNvPr id="692" name="Google Shape;692;p55"/>
            <p:cNvSpPr/>
            <p:nvPr/>
          </p:nvSpPr>
          <p:spPr>
            <a:xfrm>
              <a:off x="777503" y="2511754"/>
              <a:ext cx="181539" cy="179743"/>
            </a:xfrm>
            <a:custGeom>
              <a:avLst/>
              <a:gdLst/>
              <a:ahLst/>
              <a:cxnLst/>
              <a:rect l="l" t="t" r="r" b="b"/>
              <a:pathLst>
                <a:path w="6267" h="6205" extrusionOk="0">
                  <a:moveTo>
                    <a:pt x="6138" y="1"/>
                  </a:moveTo>
                  <a:cubicBezTo>
                    <a:pt x="6120" y="1"/>
                    <a:pt x="6100" y="7"/>
                    <a:pt x="6081" y="21"/>
                  </a:cubicBezTo>
                  <a:cubicBezTo>
                    <a:pt x="1416" y="3555"/>
                    <a:pt x="972" y="4073"/>
                    <a:pt x="910" y="4099"/>
                  </a:cubicBezTo>
                  <a:lnTo>
                    <a:pt x="908" y="4099"/>
                  </a:lnTo>
                  <a:cubicBezTo>
                    <a:pt x="850" y="4125"/>
                    <a:pt x="797" y="4136"/>
                    <a:pt x="748" y="4136"/>
                  </a:cubicBezTo>
                  <a:cubicBezTo>
                    <a:pt x="684" y="4136"/>
                    <a:pt x="627" y="4117"/>
                    <a:pt x="576" y="4087"/>
                  </a:cubicBezTo>
                  <a:cubicBezTo>
                    <a:pt x="547" y="4071"/>
                    <a:pt x="517" y="4063"/>
                    <a:pt x="486" y="4063"/>
                  </a:cubicBezTo>
                  <a:cubicBezTo>
                    <a:pt x="398" y="4063"/>
                    <a:pt x="313" y="4128"/>
                    <a:pt x="296" y="4224"/>
                  </a:cubicBezTo>
                  <a:lnTo>
                    <a:pt x="35" y="5808"/>
                  </a:lnTo>
                  <a:cubicBezTo>
                    <a:pt x="0" y="6020"/>
                    <a:pt x="166" y="6205"/>
                    <a:pt x="370" y="6205"/>
                  </a:cubicBezTo>
                  <a:cubicBezTo>
                    <a:pt x="389" y="6205"/>
                    <a:pt x="408" y="6203"/>
                    <a:pt x="427" y="6200"/>
                  </a:cubicBezTo>
                  <a:lnTo>
                    <a:pt x="2011" y="5939"/>
                  </a:lnTo>
                  <a:cubicBezTo>
                    <a:pt x="2140" y="5916"/>
                    <a:pt x="2212" y="5774"/>
                    <a:pt x="2148" y="5661"/>
                  </a:cubicBezTo>
                  <a:cubicBezTo>
                    <a:pt x="2103" y="5581"/>
                    <a:pt x="2085" y="5488"/>
                    <a:pt x="2124" y="5364"/>
                  </a:cubicBezTo>
                  <a:cubicBezTo>
                    <a:pt x="2152" y="5269"/>
                    <a:pt x="2658" y="4851"/>
                    <a:pt x="6214" y="154"/>
                  </a:cubicBezTo>
                  <a:cubicBezTo>
                    <a:pt x="6266" y="85"/>
                    <a:pt x="6209" y="1"/>
                    <a:pt x="6138"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5"/>
            <p:cNvSpPr/>
            <p:nvPr/>
          </p:nvSpPr>
          <p:spPr>
            <a:xfrm>
              <a:off x="717833" y="2376425"/>
              <a:ext cx="377012" cy="372667"/>
            </a:xfrm>
            <a:custGeom>
              <a:avLst/>
              <a:gdLst/>
              <a:ahLst/>
              <a:cxnLst/>
              <a:rect l="l" t="t" r="r" b="b"/>
              <a:pathLst>
                <a:path w="13015" h="12865" extrusionOk="0">
                  <a:moveTo>
                    <a:pt x="12714" y="1"/>
                  </a:moveTo>
                  <a:cubicBezTo>
                    <a:pt x="12685" y="1"/>
                    <a:pt x="12655" y="6"/>
                    <a:pt x="12624" y="18"/>
                  </a:cubicBezTo>
                  <a:lnTo>
                    <a:pt x="403" y="4518"/>
                  </a:lnTo>
                  <a:cubicBezTo>
                    <a:pt x="89" y="4635"/>
                    <a:pt x="1" y="5037"/>
                    <a:pt x="238" y="5274"/>
                  </a:cubicBezTo>
                  <a:lnTo>
                    <a:pt x="2563" y="7599"/>
                  </a:lnTo>
                  <a:cubicBezTo>
                    <a:pt x="2654" y="7690"/>
                    <a:pt x="2773" y="7736"/>
                    <a:pt x="2893" y="7736"/>
                  </a:cubicBezTo>
                  <a:cubicBezTo>
                    <a:pt x="2991" y="7736"/>
                    <a:pt x="3090" y="7705"/>
                    <a:pt x="3175" y="7642"/>
                  </a:cubicBezTo>
                  <a:lnTo>
                    <a:pt x="9757" y="2657"/>
                  </a:lnTo>
                  <a:cubicBezTo>
                    <a:pt x="9833" y="2600"/>
                    <a:pt x="9914" y="2576"/>
                    <a:pt x="9992" y="2576"/>
                  </a:cubicBezTo>
                  <a:cubicBezTo>
                    <a:pt x="10282" y="2576"/>
                    <a:pt x="10534" y="2912"/>
                    <a:pt x="10312" y="3210"/>
                  </a:cubicBezTo>
                  <a:lnTo>
                    <a:pt x="5327" y="9794"/>
                  </a:lnTo>
                  <a:cubicBezTo>
                    <a:pt x="5187" y="9979"/>
                    <a:pt x="5205" y="10241"/>
                    <a:pt x="5370" y="10403"/>
                  </a:cubicBezTo>
                  <a:lnTo>
                    <a:pt x="7695" y="12731"/>
                  </a:lnTo>
                  <a:cubicBezTo>
                    <a:pt x="7787" y="12822"/>
                    <a:pt x="7903" y="12864"/>
                    <a:pt x="8018" y="12864"/>
                  </a:cubicBezTo>
                  <a:cubicBezTo>
                    <a:pt x="8200" y="12864"/>
                    <a:pt x="8379" y="12757"/>
                    <a:pt x="8449" y="12564"/>
                  </a:cubicBezTo>
                  <a:lnTo>
                    <a:pt x="12951" y="345"/>
                  </a:lnTo>
                  <a:cubicBezTo>
                    <a:pt x="13015" y="171"/>
                    <a:pt x="12882" y="1"/>
                    <a:pt x="12714" y="1"/>
                  </a:cubicBezTo>
                  <a:close/>
                </a:path>
              </a:pathLst>
            </a:cu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694;p55"/>
          <p:cNvSpPr/>
          <p:nvPr/>
        </p:nvSpPr>
        <p:spPr>
          <a:xfrm>
            <a:off x="8007142" y="1734730"/>
            <a:ext cx="372667" cy="152717"/>
          </a:xfrm>
          <a:custGeom>
            <a:avLst/>
            <a:gdLst/>
            <a:ahLst/>
            <a:cxnLst/>
            <a:rect l="l" t="t" r="r" b="b"/>
            <a:pathLst>
              <a:path w="12865" h="5272" extrusionOk="0">
                <a:moveTo>
                  <a:pt x="3078" y="1"/>
                </a:moveTo>
                <a:cubicBezTo>
                  <a:pt x="2378" y="1"/>
                  <a:pt x="1739" y="276"/>
                  <a:pt x="1267" y="725"/>
                </a:cubicBezTo>
                <a:lnTo>
                  <a:pt x="376" y="725"/>
                </a:lnTo>
                <a:cubicBezTo>
                  <a:pt x="167" y="725"/>
                  <a:pt x="0" y="893"/>
                  <a:pt x="0" y="1100"/>
                </a:cubicBezTo>
                <a:cubicBezTo>
                  <a:pt x="0" y="1310"/>
                  <a:pt x="167" y="1478"/>
                  <a:pt x="376" y="1478"/>
                </a:cubicBezTo>
                <a:lnTo>
                  <a:pt x="712" y="1478"/>
                </a:lnTo>
                <a:cubicBezTo>
                  <a:pt x="541" y="1828"/>
                  <a:pt x="443" y="2220"/>
                  <a:pt x="443" y="2636"/>
                </a:cubicBezTo>
                <a:cubicBezTo>
                  <a:pt x="443" y="4089"/>
                  <a:pt x="1624" y="5271"/>
                  <a:pt x="3078" y="5271"/>
                </a:cubicBezTo>
                <a:cubicBezTo>
                  <a:pt x="4531" y="5271"/>
                  <a:pt x="5713" y="4089"/>
                  <a:pt x="5713" y="2636"/>
                </a:cubicBezTo>
                <a:cubicBezTo>
                  <a:pt x="5713" y="2282"/>
                  <a:pt x="5643" y="1943"/>
                  <a:pt x="5514" y="1635"/>
                </a:cubicBezTo>
                <a:cubicBezTo>
                  <a:pt x="5763" y="1406"/>
                  <a:pt x="6087" y="1277"/>
                  <a:pt x="6432" y="1277"/>
                </a:cubicBezTo>
                <a:cubicBezTo>
                  <a:pt x="6776" y="1277"/>
                  <a:pt x="7100" y="1406"/>
                  <a:pt x="7349" y="1635"/>
                </a:cubicBezTo>
                <a:cubicBezTo>
                  <a:pt x="7220" y="1943"/>
                  <a:pt x="7150" y="2282"/>
                  <a:pt x="7150" y="2636"/>
                </a:cubicBezTo>
                <a:cubicBezTo>
                  <a:pt x="7150" y="4089"/>
                  <a:pt x="8332" y="5271"/>
                  <a:pt x="9785" y="5271"/>
                </a:cubicBezTo>
                <a:cubicBezTo>
                  <a:pt x="11239" y="5271"/>
                  <a:pt x="12420" y="4089"/>
                  <a:pt x="12420" y="2636"/>
                </a:cubicBezTo>
                <a:cubicBezTo>
                  <a:pt x="12420" y="2220"/>
                  <a:pt x="12322" y="1828"/>
                  <a:pt x="12151" y="1478"/>
                </a:cubicBezTo>
                <a:lnTo>
                  <a:pt x="12487" y="1478"/>
                </a:lnTo>
                <a:cubicBezTo>
                  <a:pt x="12696" y="1478"/>
                  <a:pt x="12865" y="1310"/>
                  <a:pt x="12865" y="1100"/>
                </a:cubicBezTo>
                <a:cubicBezTo>
                  <a:pt x="12865" y="893"/>
                  <a:pt x="12696" y="725"/>
                  <a:pt x="12487" y="725"/>
                </a:cubicBezTo>
                <a:lnTo>
                  <a:pt x="11596" y="725"/>
                </a:lnTo>
                <a:cubicBezTo>
                  <a:pt x="11124" y="276"/>
                  <a:pt x="10487" y="1"/>
                  <a:pt x="9785" y="1"/>
                </a:cubicBezTo>
                <a:cubicBezTo>
                  <a:pt x="8961" y="1"/>
                  <a:pt x="8223" y="383"/>
                  <a:pt x="7739" y="978"/>
                </a:cubicBezTo>
                <a:cubicBezTo>
                  <a:pt x="7371" y="686"/>
                  <a:pt x="6915" y="524"/>
                  <a:pt x="6432" y="524"/>
                </a:cubicBezTo>
                <a:cubicBezTo>
                  <a:pt x="5948" y="524"/>
                  <a:pt x="5492" y="686"/>
                  <a:pt x="5124" y="978"/>
                </a:cubicBezTo>
                <a:cubicBezTo>
                  <a:pt x="4640" y="383"/>
                  <a:pt x="3902" y="1"/>
                  <a:pt x="3078"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55"/>
          <p:cNvGrpSpPr/>
          <p:nvPr/>
        </p:nvGrpSpPr>
        <p:grpSpPr>
          <a:xfrm>
            <a:off x="4506595" y="2934418"/>
            <a:ext cx="271078" cy="372658"/>
            <a:chOff x="4506595" y="3696418"/>
            <a:chExt cx="271078" cy="372658"/>
          </a:xfrm>
        </p:grpSpPr>
        <p:sp>
          <p:nvSpPr>
            <p:cNvPr id="696" name="Google Shape;696;p55"/>
            <p:cNvSpPr/>
            <p:nvPr/>
          </p:nvSpPr>
          <p:spPr>
            <a:xfrm>
              <a:off x="4506595" y="3871836"/>
              <a:ext cx="271078" cy="197240"/>
            </a:xfrm>
            <a:custGeom>
              <a:avLst/>
              <a:gdLst/>
              <a:ahLst/>
              <a:cxnLst/>
              <a:rect l="l" t="t" r="r" b="b"/>
              <a:pathLst>
                <a:path w="9358" h="6809" extrusionOk="0">
                  <a:moveTo>
                    <a:pt x="5265" y="2443"/>
                  </a:moveTo>
                  <a:cubicBezTo>
                    <a:pt x="5472" y="2443"/>
                    <a:pt x="5641" y="2612"/>
                    <a:pt x="5641" y="2819"/>
                  </a:cubicBezTo>
                  <a:cubicBezTo>
                    <a:pt x="5641" y="3028"/>
                    <a:pt x="5472" y="3197"/>
                    <a:pt x="5265" y="3197"/>
                  </a:cubicBezTo>
                  <a:lnTo>
                    <a:pt x="5056" y="3197"/>
                  </a:lnTo>
                  <a:lnTo>
                    <a:pt x="5056" y="3991"/>
                  </a:lnTo>
                  <a:cubicBezTo>
                    <a:pt x="5056" y="4200"/>
                    <a:pt x="4887" y="4367"/>
                    <a:pt x="4680" y="4367"/>
                  </a:cubicBezTo>
                  <a:cubicBezTo>
                    <a:pt x="4471" y="4367"/>
                    <a:pt x="4302" y="4200"/>
                    <a:pt x="4302" y="3991"/>
                  </a:cubicBezTo>
                  <a:lnTo>
                    <a:pt x="4302" y="3197"/>
                  </a:lnTo>
                  <a:lnTo>
                    <a:pt x="4093" y="3197"/>
                  </a:lnTo>
                  <a:cubicBezTo>
                    <a:pt x="3886" y="3197"/>
                    <a:pt x="3717" y="3028"/>
                    <a:pt x="3717" y="2819"/>
                  </a:cubicBezTo>
                  <a:cubicBezTo>
                    <a:pt x="3717" y="2612"/>
                    <a:pt x="3886" y="2443"/>
                    <a:pt x="4093" y="2443"/>
                  </a:cubicBezTo>
                  <a:close/>
                  <a:moveTo>
                    <a:pt x="378" y="1"/>
                  </a:moveTo>
                  <a:cubicBezTo>
                    <a:pt x="169" y="1"/>
                    <a:pt x="0" y="170"/>
                    <a:pt x="0" y="377"/>
                  </a:cubicBezTo>
                  <a:lnTo>
                    <a:pt x="0" y="4343"/>
                  </a:lnTo>
                  <a:cubicBezTo>
                    <a:pt x="0" y="5703"/>
                    <a:pt x="1108" y="6809"/>
                    <a:pt x="2467" y="6809"/>
                  </a:cubicBezTo>
                  <a:lnTo>
                    <a:pt x="6891" y="6809"/>
                  </a:lnTo>
                  <a:cubicBezTo>
                    <a:pt x="8250" y="6809"/>
                    <a:pt x="9357" y="5703"/>
                    <a:pt x="9357" y="4343"/>
                  </a:cubicBezTo>
                  <a:lnTo>
                    <a:pt x="9357" y="377"/>
                  </a:lnTo>
                  <a:cubicBezTo>
                    <a:pt x="9357" y="170"/>
                    <a:pt x="9188" y="1"/>
                    <a:pt x="897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4528435" y="3696418"/>
              <a:ext cx="227395" cy="153644"/>
            </a:xfrm>
            <a:custGeom>
              <a:avLst/>
              <a:gdLst/>
              <a:ahLst/>
              <a:cxnLst/>
              <a:rect l="l" t="t" r="r" b="b"/>
              <a:pathLst>
                <a:path w="7850" h="5304" extrusionOk="0">
                  <a:moveTo>
                    <a:pt x="3926" y="1"/>
                  </a:moveTo>
                  <a:cubicBezTo>
                    <a:pt x="1761" y="1"/>
                    <a:pt x="0" y="1761"/>
                    <a:pt x="0" y="3926"/>
                  </a:cubicBezTo>
                  <a:lnTo>
                    <a:pt x="0" y="5303"/>
                  </a:lnTo>
                  <a:lnTo>
                    <a:pt x="754" y="5303"/>
                  </a:lnTo>
                  <a:lnTo>
                    <a:pt x="754" y="3926"/>
                  </a:lnTo>
                  <a:cubicBezTo>
                    <a:pt x="754" y="2177"/>
                    <a:pt x="2177" y="754"/>
                    <a:pt x="3926" y="754"/>
                  </a:cubicBezTo>
                  <a:cubicBezTo>
                    <a:pt x="5672" y="754"/>
                    <a:pt x="7096" y="2177"/>
                    <a:pt x="7096" y="3926"/>
                  </a:cubicBezTo>
                  <a:lnTo>
                    <a:pt x="7096" y="5303"/>
                  </a:lnTo>
                  <a:lnTo>
                    <a:pt x="7849" y="5303"/>
                  </a:lnTo>
                  <a:lnTo>
                    <a:pt x="7849" y="3926"/>
                  </a:lnTo>
                  <a:cubicBezTo>
                    <a:pt x="7849" y="1761"/>
                    <a:pt x="6089" y="1"/>
                    <a:pt x="392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55"/>
          <p:cNvGrpSpPr/>
          <p:nvPr/>
        </p:nvGrpSpPr>
        <p:grpSpPr>
          <a:xfrm>
            <a:off x="725808" y="2979980"/>
            <a:ext cx="361069" cy="361589"/>
            <a:chOff x="725808" y="3741980"/>
            <a:chExt cx="361069" cy="361589"/>
          </a:xfrm>
        </p:grpSpPr>
        <p:sp>
          <p:nvSpPr>
            <p:cNvPr id="699" name="Google Shape;699;p55"/>
            <p:cNvSpPr/>
            <p:nvPr/>
          </p:nvSpPr>
          <p:spPr>
            <a:xfrm>
              <a:off x="955017" y="3786067"/>
              <a:ext cx="87772" cy="88235"/>
            </a:xfrm>
            <a:custGeom>
              <a:avLst/>
              <a:gdLst/>
              <a:ahLst/>
              <a:cxnLst/>
              <a:rect l="l" t="t" r="r" b="b"/>
              <a:pathLst>
                <a:path w="3030" h="3046" extrusionOk="0">
                  <a:moveTo>
                    <a:pt x="383" y="0"/>
                  </a:moveTo>
                  <a:cubicBezTo>
                    <a:pt x="173" y="0"/>
                    <a:pt x="3" y="169"/>
                    <a:pt x="1" y="378"/>
                  </a:cubicBezTo>
                  <a:cubicBezTo>
                    <a:pt x="1" y="589"/>
                    <a:pt x="169" y="760"/>
                    <a:pt x="381" y="760"/>
                  </a:cubicBezTo>
                  <a:cubicBezTo>
                    <a:pt x="885" y="764"/>
                    <a:pt x="1359" y="963"/>
                    <a:pt x="1715" y="1321"/>
                  </a:cubicBezTo>
                  <a:lnTo>
                    <a:pt x="1717" y="1323"/>
                  </a:lnTo>
                  <a:cubicBezTo>
                    <a:pt x="2073" y="1681"/>
                    <a:pt x="2268" y="2157"/>
                    <a:pt x="2266" y="2663"/>
                  </a:cubicBezTo>
                  <a:cubicBezTo>
                    <a:pt x="2264" y="2873"/>
                    <a:pt x="2433" y="3045"/>
                    <a:pt x="2644" y="3045"/>
                  </a:cubicBezTo>
                  <a:cubicBezTo>
                    <a:pt x="2670" y="3045"/>
                    <a:pt x="2696" y="3043"/>
                    <a:pt x="2720" y="3037"/>
                  </a:cubicBezTo>
                  <a:cubicBezTo>
                    <a:pt x="2893" y="3003"/>
                    <a:pt x="3024" y="2850"/>
                    <a:pt x="3026" y="2668"/>
                  </a:cubicBezTo>
                  <a:cubicBezTo>
                    <a:pt x="3030" y="1958"/>
                    <a:pt x="2756" y="1291"/>
                    <a:pt x="2256" y="786"/>
                  </a:cubicBezTo>
                  <a:lnTo>
                    <a:pt x="2252" y="782"/>
                  </a:lnTo>
                  <a:cubicBezTo>
                    <a:pt x="1753" y="282"/>
                    <a:pt x="1090" y="4"/>
                    <a:pt x="38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955191" y="3741980"/>
              <a:ext cx="131686" cy="132555"/>
            </a:xfrm>
            <a:custGeom>
              <a:avLst/>
              <a:gdLst/>
              <a:ahLst/>
              <a:cxnLst/>
              <a:rect l="l" t="t" r="r" b="b"/>
              <a:pathLst>
                <a:path w="4546" h="4576" extrusionOk="0">
                  <a:moveTo>
                    <a:pt x="385" y="1"/>
                  </a:moveTo>
                  <a:cubicBezTo>
                    <a:pt x="173" y="1"/>
                    <a:pt x="3" y="169"/>
                    <a:pt x="3" y="380"/>
                  </a:cubicBezTo>
                  <a:cubicBezTo>
                    <a:pt x="1" y="590"/>
                    <a:pt x="169" y="760"/>
                    <a:pt x="381" y="762"/>
                  </a:cubicBezTo>
                  <a:cubicBezTo>
                    <a:pt x="1289" y="766"/>
                    <a:pt x="2141" y="1122"/>
                    <a:pt x="2783" y="1765"/>
                  </a:cubicBezTo>
                  <a:cubicBezTo>
                    <a:pt x="2787" y="1767"/>
                    <a:pt x="2789" y="1771"/>
                    <a:pt x="2791" y="1773"/>
                  </a:cubicBezTo>
                  <a:cubicBezTo>
                    <a:pt x="3432" y="2421"/>
                    <a:pt x="3784" y="3281"/>
                    <a:pt x="3780" y="4194"/>
                  </a:cubicBezTo>
                  <a:cubicBezTo>
                    <a:pt x="3780" y="4403"/>
                    <a:pt x="3948" y="4573"/>
                    <a:pt x="4159" y="4575"/>
                  </a:cubicBezTo>
                  <a:cubicBezTo>
                    <a:pt x="4186" y="4575"/>
                    <a:pt x="4212" y="4571"/>
                    <a:pt x="4236" y="4567"/>
                  </a:cubicBezTo>
                  <a:cubicBezTo>
                    <a:pt x="4409" y="4533"/>
                    <a:pt x="4539" y="4380"/>
                    <a:pt x="4541" y="4196"/>
                  </a:cubicBezTo>
                  <a:cubicBezTo>
                    <a:pt x="4545" y="3080"/>
                    <a:pt x="4115" y="2031"/>
                    <a:pt x="3331" y="1239"/>
                  </a:cubicBezTo>
                  <a:cubicBezTo>
                    <a:pt x="3327" y="1235"/>
                    <a:pt x="3323" y="1231"/>
                    <a:pt x="3321" y="1227"/>
                  </a:cubicBezTo>
                  <a:cubicBezTo>
                    <a:pt x="2537" y="443"/>
                    <a:pt x="1494" y="7"/>
                    <a:pt x="385"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725808" y="4009048"/>
              <a:ext cx="95158" cy="94521"/>
            </a:xfrm>
            <a:custGeom>
              <a:avLst/>
              <a:gdLst/>
              <a:ahLst/>
              <a:cxnLst/>
              <a:rect l="l" t="t" r="r" b="b"/>
              <a:pathLst>
                <a:path w="3285" h="3263" extrusionOk="0">
                  <a:moveTo>
                    <a:pt x="1013" y="1"/>
                  </a:moveTo>
                  <a:lnTo>
                    <a:pt x="103" y="915"/>
                  </a:lnTo>
                  <a:cubicBezTo>
                    <a:pt x="0" y="1018"/>
                    <a:pt x="2" y="1185"/>
                    <a:pt x="105" y="1287"/>
                  </a:cubicBezTo>
                  <a:cubicBezTo>
                    <a:pt x="1309" y="2493"/>
                    <a:pt x="792" y="1977"/>
                    <a:pt x="1998" y="3185"/>
                  </a:cubicBezTo>
                  <a:cubicBezTo>
                    <a:pt x="2046" y="3233"/>
                    <a:pt x="2111" y="3263"/>
                    <a:pt x="2181" y="3263"/>
                  </a:cubicBezTo>
                  <a:cubicBezTo>
                    <a:pt x="2249" y="3263"/>
                    <a:pt x="2321" y="3235"/>
                    <a:pt x="2386" y="3171"/>
                  </a:cubicBezTo>
                  <a:lnTo>
                    <a:pt x="3284" y="2272"/>
                  </a:lnTo>
                  <a:lnTo>
                    <a:pt x="1013" y="1"/>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754369" y="3919398"/>
              <a:ext cx="155555" cy="155555"/>
            </a:xfrm>
            <a:custGeom>
              <a:avLst/>
              <a:gdLst/>
              <a:ahLst/>
              <a:cxnLst/>
              <a:rect l="l" t="t" r="r" b="b"/>
              <a:pathLst>
                <a:path w="5370" h="5370" extrusionOk="0">
                  <a:moveTo>
                    <a:pt x="2172" y="0"/>
                  </a:moveTo>
                  <a:cubicBezTo>
                    <a:pt x="1" y="2175"/>
                    <a:pt x="136" y="2032"/>
                    <a:pt x="95" y="2099"/>
                  </a:cubicBezTo>
                  <a:lnTo>
                    <a:pt x="3275" y="5279"/>
                  </a:lnTo>
                  <a:cubicBezTo>
                    <a:pt x="3344" y="5238"/>
                    <a:pt x="3205" y="5369"/>
                    <a:pt x="5370" y="3198"/>
                  </a:cubicBezTo>
                  <a:lnTo>
                    <a:pt x="2172"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827508" y="3779462"/>
              <a:ext cx="225889" cy="222297"/>
            </a:xfrm>
            <a:custGeom>
              <a:avLst/>
              <a:gdLst/>
              <a:ahLst/>
              <a:cxnLst/>
              <a:rect l="l" t="t" r="r" b="b"/>
              <a:pathLst>
                <a:path w="7798" h="7674" extrusionOk="0">
                  <a:moveTo>
                    <a:pt x="1390" y="0"/>
                  </a:moveTo>
                  <a:cubicBezTo>
                    <a:pt x="1189" y="0"/>
                    <a:pt x="993" y="133"/>
                    <a:pt x="945" y="359"/>
                  </a:cubicBezTo>
                  <a:lnTo>
                    <a:pt x="1" y="4120"/>
                  </a:lnTo>
                  <a:lnTo>
                    <a:pt x="3554" y="7673"/>
                  </a:lnTo>
                  <a:lnTo>
                    <a:pt x="7319" y="6723"/>
                  </a:lnTo>
                  <a:cubicBezTo>
                    <a:pt x="7669" y="6648"/>
                    <a:pt x="7798" y="6214"/>
                    <a:pt x="7544" y="5961"/>
                  </a:cubicBezTo>
                  <a:cubicBezTo>
                    <a:pt x="3806" y="2228"/>
                    <a:pt x="5436" y="3856"/>
                    <a:pt x="1707" y="132"/>
                  </a:cubicBezTo>
                  <a:cubicBezTo>
                    <a:pt x="1616" y="42"/>
                    <a:pt x="1502" y="0"/>
                    <a:pt x="1390"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55"/>
          <p:cNvGrpSpPr/>
          <p:nvPr/>
        </p:nvGrpSpPr>
        <p:grpSpPr>
          <a:xfrm>
            <a:off x="7336287" y="1735938"/>
            <a:ext cx="372667" cy="269333"/>
            <a:chOff x="7336287" y="2497938"/>
            <a:chExt cx="372667" cy="269333"/>
          </a:xfrm>
        </p:grpSpPr>
        <p:sp>
          <p:nvSpPr>
            <p:cNvPr id="705" name="Google Shape;705;p55"/>
            <p:cNvSpPr/>
            <p:nvPr/>
          </p:nvSpPr>
          <p:spPr>
            <a:xfrm>
              <a:off x="7336287" y="2635643"/>
              <a:ext cx="372667" cy="131628"/>
            </a:xfrm>
            <a:custGeom>
              <a:avLst/>
              <a:gdLst/>
              <a:ahLst/>
              <a:cxnLst/>
              <a:rect l="l" t="t" r="r" b="b"/>
              <a:pathLst>
                <a:path w="12865" h="4544" extrusionOk="0">
                  <a:moveTo>
                    <a:pt x="10979" y="1635"/>
                  </a:moveTo>
                  <a:cubicBezTo>
                    <a:pt x="11188" y="1635"/>
                    <a:pt x="11357" y="1804"/>
                    <a:pt x="11357" y="2011"/>
                  </a:cubicBezTo>
                  <a:cubicBezTo>
                    <a:pt x="11357" y="2220"/>
                    <a:pt x="11188" y="2389"/>
                    <a:pt x="10979" y="2389"/>
                  </a:cubicBezTo>
                  <a:lnTo>
                    <a:pt x="1884" y="2389"/>
                  </a:lnTo>
                  <a:cubicBezTo>
                    <a:pt x="1677" y="2389"/>
                    <a:pt x="1508" y="2220"/>
                    <a:pt x="1508" y="2011"/>
                  </a:cubicBezTo>
                  <a:cubicBezTo>
                    <a:pt x="1508" y="1804"/>
                    <a:pt x="1677" y="1635"/>
                    <a:pt x="1884" y="1635"/>
                  </a:cubicBezTo>
                  <a:close/>
                  <a:moveTo>
                    <a:pt x="0" y="1"/>
                  </a:moveTo>
                  <a:lnTo>
                    <a:pt x="0" y="2929"/>
                  </a:lnTo>
                  <a:cubicBezTo>
                    <a:pt x="0" y="3820"/>
                    <a:pt x="724" y="4543"/>
                    <a:pt x="1612" y="4543"/>
                  </a:cubicBezTo>
                  <a:lnTo>
                    <a:pt x="11251" y="4543"/>
                  </a:lnTo>
                  <a:cubicBezTo>
                    <a:pt x="12141" y="4543"/>
                    <a:pt x="12865" y="3820"/>
                    <a:pt x="12865" y="2929"/>
                  </a:cubicBezTo>
                  <a:lnTo>
                    <a:pt x="12865" y="1"/>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7336287" y="2497938"/>
              <a:ext cx="372667" cy="72245"/>
            </a:xfrm>
            <a:custGeom>
              <a:avLst/>
              <a:gdLst/>
              <a:ahLst/>
              <a:cxnLst/>
              <a:rect l="l" t="t" r="r" b="b"/>
              <a:pathLst>
                <a:path w="12865" h="2494" extrusionOk="0">
                  <a:moveTo>
                    <a:pt x="4115" y="986"/>
                  </a:moveTo>
                  <a:cubicBezTo>
                    <a:pt x="4324" y="986"/>
                    <a:pt x="4493" y="1155"/>
                    <a:pt x="4493" y="1364"/>
                  </a:cubicBezTo>
                  <a:cubicBezTo>
                    <a:pt x="4493" y="1573"/>
                    <a:pt x="4324" y="1740"/>
                    <a:pt x="4115" y="1740"/>
                  </a:cubicBezTo>
                  <a:lnTo>
                    <a:pt x="1884" y="1740"/>
                  </a:lnTo>
                  <a:cubicBezTo>
                    <a:pt x="1677" y="1740"/>
                    <a:pt x="1508" y="1573"/>
                    <a:pt x="1508" y="1364"/>
                  </a:cubicBezTo>
                  <a:cubicBezTo>
                    <a:pt x="1508" y="1155"/>
                    <a:pt x="1677" y="986"/>
                    <a:pt x="1884" y="986"/>
                  </a:cubicBezTo>
                  <a:close/>
                  <a:moveTo>
                    <a:pt x="1612" y="1"/>
                  </a:moveTo>
                  <a:cubicBezTo>
                    <a:pt x="724" y="1"/>
                    <a:pt x="0" y="725"/>
                    <a:pt x="0" y="1613"/>
                  </a:cubicBezTo>
                  <a:lnTo>
                    <a:pt x="0" y="2493"/>
                  </a:lnTo>
                  <a:lnTo>
                    <a:pt x="12865" y="2493"/>
                  </a:lnTo>
                  <a:lnTo>
                    <a:pt x="12865" y="1613"/>
                  </a:lnTo>
                  <a:cubicBezTo>
                    <a:pt x="12865" y="725"/>
                    <a:pt x="12141" y="1"/>
                    <a:pt x="11251"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7336287" y="2591991"/>
              <a:ext cx="372667" cy="21841"/>
            </a:xfrm>
            <a:custGeom>
              <a:avLst/>
              <a:gdLst/>
              <a:ahLst/>
              <a:cxnLst/>
              <a:rect l="l" t="t" r="r" b="b"/>
              <a:pathLst>
                <a:path w="12865" h="754" extrusionOk="0">
                  <a:moveTo>
                    <a:pt x="0" y="0"/>
                  </a:moveTo>
                  <a:lnTo>
                    <a:pt x="0" y="754"/>
                  </a:lnTo>
                  <a:lnTo>
                    <a:pt x="12865" y="754"/>
                  </a:lnTo>
                  <a:lnTo>
                    <a:pt x="12865"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55"/>
          <p:cNvGrpSpPr/>
          <p:nvPr/>
        </p:nvGrpSpPr>
        <p:grpSpPr>
          <a:xfrm>
            <a:off x="6559007" y="1611662"/>
            <a:ext cx="372667" cy="372667"/>
            <a:chOff x="6559007" y="2373662"/>
            <a:chExt cx="372667" cy="372667"/>
          </a:xfrm>
        </p:grpSpPr>
        <p:sp>
          <p:nvSpPr>
            <p:cNvPr id="709" name="Google Shape;709;p55"/>
            <p:cNvSpPr/>
            <p:nvPr/>
          </p:nvSpPr>
          <p:spPr>
            <a:xfrm>
              <a:off x="6693497" y="2508152"/>
              <a:ext cx="103675" cy="103675"/>
            </a:xfrm>
            <a:custGeom>
              <a:avLst/>
              <a:gdLst/>
              <a:ahLst/>
              <a:cxnLst/>
              <a:rect l="l" t="t" r="r" b="b"/>
              <a:pathLst>
                <a:path w="3579" h="3579" extrusionOk="0">
                  <a:moveTo>
                    <a:pt x="1790" y="1413"/>
                  </a:moveTo>
                  <a:cubicBezTo>
                    <a:pt x="1997" y="1413"/>
                    <a:pt x="2166" y="1582"/>
                    <a:pt x="2166" y="1789"/>
                  </a:cubicBezTo>
                  <a:cubicBezTo>
                    <a:pt x="2166" y="1998"/>
                    <a:pt x="1997" y="2167"/>
                    <a:pt x="1790" y="2167"/>
                  </a:cubicBezTo>
                  <a:cubicBezTo>
                    <a:pt x="1581" y="2167"/>
                    <a:pt x="1412" y="1998"/>
                    <a:pt x="1412" y="1789"/>
                  </a:cubicBezTo>
                  <a:cubicBezTo>
                    <a:pt x="1412" y="1582"/>
                    <a:pt x="1581" y="1413"/>
                    <a:pt x="1790" y="1413"/>
                  </a:cubicBezTo>
                  <a:close/>
                  <a:moveTo>
                    <a:pt x="1790" y="0"/>
                  </a:moveTo>
                  <a:cubicBezTo>
                    <a:pt x="803" y="0"/>
                    <a:pt x="1" y="802"/>
                    <a:pt x="1" y="1789"/>
                  </a:cubicBezTo>
                  <a:cubicBezTo>
                    <a:pt x="1" y="2776"/>
                    <a:pt x="803" y="3578"/>
                    <a:pt x="1790" y="3578"/>
                  </a:cubicBezTo>
                  <a:cubicBezTo>
                    <a:pt x="2775" y="3578"/>
                    <a:pt x="3579" y="2776"/>
                    <a:pt x="3579" y="1789"/>
                  </a:cubicBezTo>
                  <a:cubicBezTo>
                    <a:pt x="3579" y="802"/>
                    <a:pt x="2775" y="0"/>
                    <a:pt x="1790"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6559007" y="2373662"/>
              <a:ext cx="372667" cy="372667"/>
            </a:xfrm>
            <a:custGeom>
              <a:avLst/>
              <a:gdLst/>
              <a:ahLst/>
              <a:cxnLst/>
              <a:rect l="l" t="t" r="r" b="b"/>
              <a:pathLst>
                <a:path w="12865" h="12865" extrusionOk="0">
                  <a:moveTo>
                    <a:pt x="6433" y="3889"/>
                  </a:moveTo>
                  <a:cubicBezTo>
                    <a:pt x="7834" y="3889"/>
                    <a:pt x="8975" y="5031"/>
                    <a:pt x="8975" y="6432"/>
                  </a:cubicBezTo>
                  <a:cubicBezTo>
                    <a:pt x="8975" y="7833"/>
                    <a:pt x="7834" y="8975"/>
                    <a:pt x="6433" y="8975"/>
                  </a:cubicBezTo>
                  <a:cubicBezTo>
                    <a:pt x="5030" y="8975"/>
                    <a:pt x="3890" y="7833"/>
                    <a:pt x="3890" y="6432"/>
                  </a:cubicBezTo>
                  <a:cubicBezTo>
                    <a:pt x="3890" y="5031"/>
                    <a:pt x="5030" y="3889"/>
                    <a:pt x="6433" y="3889"/>
                  </a:cubicBezTo>
                  <a:close/>
                  <a:moveTo>
                    <a:pt x="5299" y="0"/>
                  </a:moveTo>
                  <a:cubicBezTo>
                    <a:pt x="5108" y="0"/>
                    <a:pt x="4945" y="145"/>
                    <a:pt x="4925" y="336"/>
                  </a:cubicBezTo>
                  <a:lnTo>
                    <a:pt x="4726" y="2125"/>
                  </a:lnTo>
                  <a:cubicBezTo>
                    <a:pt x="4678" y="2143"/>
                    <a:pt x="4630" y="2163"/>
                    <a:pt x="4581" y="2185"/>
                  </a:cubicBezTo>
                  <a:lnTo>
                    <a:pt x="3174" y="1063"/>
                  </a:lnTo>
                  <a:cubicBezTo>
                    <a:pt x="3105" y="1008"/>
                    <a:pt x="3022" y="980"/>
                    <a:pt x="2939" y="980"/>
                  </a:cubicBezTo>
                  <a:cubicBezTo>
                    <a:pt x="2842" y="980"/>
                    <a:pt x="2746" y="1018"/>
                    <a:pt x="2672" y="1091"/>
                  </a:cubicBezTo>
                  <a:lnTo>
                    <a:pt x="1074" y="2697"/>
                  </a:lnTo>
                  <a:cubicBezTo>
                    <a:pt x="939" y="2832"/>
                    <a:pt x="927" y="3049"/>
                    <a:pt x="1048" y="3198"/>
                  </a:cubicBezTo>
                  <a:lnTo>
                    <a:pt x="2175" y="4601"/>
                  </a:lnTo>
                  <a:cubicBezTo>
                    <a:pt x="2157" y="4643"/>
                    <a:pt x="2141" y="4685"/>
                    <a:pt x="2123" y="4728"/>
                  </a:cubicBezTo>
                  <a:lnTo>
                    <a:pt x="336" y="4925"/>
                  </a:lnTo>
                  <a:cubicBezTo>
                    <a:pt x="145" y="4947"/>
                    <a:pt x="0" y="5108"/>
                    <a:pt x="0" y="5301"/>
                  </a:cubicBezTo>
                  <a:lnTo>
                    <a:pt x="0" y="7564"/>
                  </a:lnTo>
                  <a:cubicBezTo>
                    <a:pt x="0" y="7757"/>
                    <a:pt x="145" y="7918"/>
                    <a:pt x="336" y="7940"/>
                  </a:cubicBezTo>
                  <a:lnTo>
                    <a:pt x="2123" y="8139"/>
                  </a:lnTo>
                  <a:cubicBezTo>
                    <a:pt x="2143" y="8187"/>
                    <a:pt x="2163" y="8235"/>
                    <a:pt x="2183" y="8281"/>
                  </a:cubicBezTo>
                  <a:lnTo>
                    <a:pt x="1062" y="9690"/>
                  </a:lnTo>
                  <a:cubicBezTo>
                    <a:pt x="943" y="9839"/>
                    <a:pt x="955" y="10056"/>
                    <a:pt x="1092" y="10191"/>
                  </a:cubicBezTo>
                  <a:lnTo>
                    <a:pt x="2696" y="11789"/>
                  </a:lnTo>
                  <a:cubicBezTo>
                    <a:pt x="2769" y="11862"/>
                    <a:pt x="2866" y="11899"/>
                    <a:pt x="2963" y="11899"/>
                  </a:cubicBezTo>
                  <a:cubicBezTo>
                    <a:pt x="3046" y="11899"/>
                    <a:pt x="3130" y="11872"/>
                    <a:pt x="3198" y="11817"/>
                  </a:cubicBezTo>
                  <a:lnTo>
                    <a:pt x="4602" y="10689"/>
                  </a:lnTo>
                  <a:cubicBezTo>
                    <a:pt x="4644" y="10708"/>
                    <a:pt x="4684" y="10724"/>
                    <a:pt x="4726" y="10740"/>
                  </a:cubicBezTo>
                  <a:lnTo>
                    <a:pt x="4925" y="12529"/>
                  </a:lnTo>
                  <a:cubicBezTo>
                    <a:pt x="4945" y="12720"/>
                    <a:pt x="5108" y="12864"/>
                    <a:pt x="5299" y="12864"/>
                  </a:cubicBezTo>
                  <a:lnTo>
                    <a:pt x="7564" y="12864"/>
                  </a:lnTo>
                  <a:cubicBezTo>
                    <a:pt x="7757" y="12864"/>
                    <a:pt x="7918" y="12720"/>
                    <a:pt x="7938" y="12529"/>
                  </a:cubicBezTo>
                  <a:lnTo>
                    <a:pt x="8137" y="10740"/>
                  </a:lnTo>
                  <a:cubicBezTo>
                    <a:pt x="8185" y="10722"/>
                    <a:pt x="8234" y="10702"/>
                    <a:pt x="8282" y="10681"/>
                  </a:cubicBezTo>
                  <a:lnTo>
                    <a:pt x="9689" y="11801"/>
                  </a:lnTo>
                  <a:cubicBezTo>
                    <a:pt x="9758" y="11857"/>
                    <a:pt x="9842" y="11884"/>
                    <a:pt x="9925" y="11884"/>
                  </a:cubicBezTo>
                  <a:cubicBezTo>
                    <a:pt x="10022" y="11884"/>
                    <a:pt x="10119" y="11847"/>
                    <a:pt x="10191" y="11773"/>
                  </a:cubicBezTo>
                  <a:lnTo>
                    <a:pt x="11789" y="10167"/>
                  </a:lnTo>
                  <a:cubicBezTo>
                    <a:pt x="11924" y="10032"/>
                    <a:pt x="11936" y="9815"/>
                    <a:pt x="11816" y="9666"/>
                  </a:cubicBezTo>
                  <a:lnTo>
                    <a:pt x="10688" y="8263"/>
                  </a:lnTo>
                  <a:cubicBezTo>
                    <a:pt x="10706" y="8221"/>
                    <a:pt x="10724" y="8179"/>
                    <a:pt x="10740" y="8139"/>
                  </a:cubicBezTo>
                  <a:lnTo>
                    <a:pt x="12529" y="7940"/>
                  </a:lnTo>
                  <a:cubicBezTo>
                    <a:pt x="12720" y="7918"/>
                    <a:pt x="12865" y="7757"/>
                    <a:pt x="12865" y="7564"/>
                  </a:cubicBezTo>
                  <a:lnTo>
                    <a:pt x="12865" y="5301"/>
                  </a:lnTo>
                  <a:cubicBezTo>
                    <a:pt x="12865" y="5108"/>
                    <a:pt x="12720" y="4947"/>
                    <a:pt x="12529" y="4925"/>
                  </a:cubicBezTo>
                  <a:lnTo>
                    <a:pt x="10740" y="4728"/>
                  </a:lnTo>
                  <a:cubicBezTo>
                    <a:pt x="10720" y="4679"/>
                    <a:pt x="10702" y="4631"/>
                    <a:pt x="10680" y="4583"/>
                  </a:cubicBezTo>
                  <a:lnTo>
                    <a:pt x="11802" y="3174"/>
                  </a:lnTo>
                  <a:cubicBezTo>
                    <a:pt x="11922" y="3025"/>
                    <a:pt x="11908" y="2808"/>
                    <a:pt x="11773" y="2673"/>
                  </a:cubicBezTo>
                  <a:lnTo>
                    <a:pt x="10167" y="1075"/>
                  </a:lnTo>
                  <a:cubicBezTo>
                    <a:pt x="10094" y="1002"/>
                    <a:pt x="9999" y="965"/>
                    <a:pt x="9902" y="965"/>
                  </a:cubicBezTo>
                  <a:cubicBezTo>
                    <a:pt x="9819" y="965"/>
                    <a:pt x="9735" y="993"/>
                    <a:pt x="9665" y="1049"/>
                  </a:cubicBezTo>
                  <a:lnTo>
                    <a:pt x="8264" y="2177"/>
                  </a:lnTo>
                  <a:cubicBezTo>
                    <a:pt x="8222" y="2159"/>
                    <a:pt x="8179" y="2141"/>
                    <a:pt x="8137" y="2125"/>
                  </a:cubicBezTo>
                  <a:lnTo>
                    <a:pt x="7938" y="336"/>
                  </a:lnTo>
                  <a:cubicBezTo>
                    <a:pt x="7918" y="145"/>
                    <a:pt x="7757" y="0"/>
                    <a:pt x="7564"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 name="Google Shape;711;p55"/>
          <p:cNvSpPr/>
          <p:nvPr/>
        </p:nvSpPr>
        <p:spPr>
          <a:xfrm>
            <a:off x="5852627" y="1587683"/>
            <a:ext cx="372667" cy="272642"/>
          </a:xfrm>
          <a:custGeom>
            <a:avLst/>
            <a:gdLst/>
            <a:ahLst/>
            <a:cxnLst/>
            <a:rect l="l" t="t" r="r" b="b"/>
            <a:pathLst>
              <a:path w="12865" h="9412" extrusionOk="0">
                <a:moveTo>
                  <a:pt x="4402" y="2254"/>
                </a:moveTo>
                <a:cubicBezTo>
                  <a:pt x="4498" y="2254"/>
                  <a:pt x="4595" y="2291"/>
                  <a:pt x="4668" y="2364"/>
                </a:cubicBezTo>
                <a:cubicBezTo>
                  <a:pt x="4817" y="2511"/>
                  <a:pt x="4817" y="2750"/>
                  <a:pt x="4668" y="2897"/>
                </a:cubicBezTo>
                <a:lnTo>
                  <a:pt x="2752" y="4813"/>
                </a:lnTo>
                <a:lnTo>
                  <a:pt x="4457" y="6515"/>
                </a:lnTo>
                <a:cubicBezTo>
                  <a:pt x="4604" y="6662"/>
                  <a:pt x="4604" y="6901"/>
                  <a:pt x="4457" y="7048"/>
                </a:cubicBezTo>
                <a:cubicBezTo>
                  <a:pt x="4384" y="7122"/>
                  <a:pt x="4287" y="7159"/>
                  <a:pt x="4191" y="7159"/>
                </a:cubicBezTo>
                <a:cubicBezTo>
                  <a:pt x="4094" y="7159"/>
                  <a:pt x="3998" y="7122"/>
                  <a:pt x="3924" y="7048"/>
                </a:cubicBezTo>
                <a:lnTo>
                  <a:pt x="1954" y="5078"/>
                </a:lnTo>
                <a:cubicBezTo>
                  <a:pt x="1808" y="4931"/>
                  <a:pt x="1808" y="4692"/>
                  <a:pt x="1954" y="4545"/>
                </a:cubicBezTo>
                <a:lnTo>
                  <a:pt x="4135" y="2364"/>
                </a:lnTo>
                <a:cubicBezTo>
                  <a:pt x="4209" y="2291"/>
                  <a:pt x="4305" y="2254"/>
                  <a:pt x="4402" y="2254"/>
                </a:cubicBezTo>
                <a:close/>
                <a:moveTo>
                  <a:pt x="8674" y="2254"/>
                </a:moveTo>
                <a:cubicBezTo>
                  <a:pt x="8770" y="2254"/>
                  <a:pt x="8867" y="2291"/>
                  <a:pt x="8941" y="2364"/>
                </a:cubicBezTo>
                <a:lnTo>
                  <a:pt x="10911" y="4334"/>
                </a:lnTo>
                <a:cubicBezTo>
                  <a:pt x="11058" y="4481"/>
                  <a:pt x="11058" y="4720"/>
                  <a:pt x="10911" y="4867"/>
                </a:cubicBezTo>
                <a:lnTo>
                  <a:pt x="8728" y="7048"/>
                </a:lnTo>
                <a:cubicBezTo>
                  <a:pt x="8655" y="7122"/>
                  <a:pt x="8558" y="7159"/>
                  <a:pt x="8462" y="7159"/>
                </a:cubicBezTo>
                <a:cubicBezTo>
                  <a:pt x="8365" y="7159"/>
                  <a:pt x="8269" y="7122"/>
                  <a:pt x="8196" y="7048"/>
                </a:cubicBezTo>
                <a:cubicBezTo>
                  <a:pt x="8049" y="6901"/>
                  <a:pt x="8049" y="6662"/>
                  <a:pt x="8196" y="6515"/>
                </a:cubicBezTo>
                <a:lnTo>
                  <a:pt x="10111" y="4600"/>
                </a:lnTo>
                <a:lnTo>
                  <a:pt x="8409" y="2897"/>
                </a:lnTo>
                <a:cubicBezTo>
                  <a:pt x="8260" y="2750"/>
                  <a:pt x="8260" y="2511"/>
                  <a:pt x="8409" y="2364"/>
                </a:cubicBezTo>
                <a:cubicBezTo>
                  <a:pt x="8482" y="2291"/>
                  <a:pt x="8578" y="2254"/>
                  <a:pt x="8674" y="2254"/>
                </a:cubicBezTo>
                <a:close/>
                <a:moveTo>
                  <a:pt x="7421" y="1508"/>
                </a:moveTo>
                <a:cubicBezTo>
                  <a:pt x="7463" y="1508"/>
                  <a:pt x="7506" y="1515"/>
                  <a:pt x="7548" y="1530"/>
                </a:cubicBezTo>
                <a:cubicBezTo>
                  <a:pt x="7743" y="1599"/>
                  <a:pt x="7848" y="1814"/>
                  <a:pt x="7778" y="2011"/>
                </a:cubicBezTo>
                <a:lnTo>
                  <a:pt x="5784" y="7653"/>
                </a:lnTo>
                <a:cubicBezTo>
                  <a:pt x="5730" y="7809"/>
                  <a:pt x="5584" y="7905"/>
                  <a:pt x="5428" y="7905"/>
                </a:cubicBezTo>
                <a:cubicBezTo>
                  <a:pt x="5387" y="7905"/>
                  <a:pt x="5344" y="7898"/>
                  <a:pt x="5303" y="7884"/>
                </a:cubicBezTo>
                <a:cubicBezTo>
                  <a:pt x="5108" y="7814"/>
                  <a:pt x="5004" y="7599"/>
                  <a:pt x="5074" y="7402"/>
                </a:cubicBezTo>
                <a:lnTo>
                  <a:pt x="7066" y="1759"/>
                </a:lnTo>
                <a:cubicBezTo>
                  <a:pt x="7121" y="1605"/>
                  <a:pt x="7266" y="1508"/>
                  <a:pt x="7421" y="1508"/>
                </a:cubicBezTo>
                <a:close/>
                <a:moveTo>
                  <a:pt x="1820" y="1"/>
                </a:moveTo>
                <a:cubicBezTo>
                  <a:pt x="817" y="1"/>
                  <a:pt x="1" y="817"/>
                  <a:pt x="1" y="1822"/>
                </a:cubicBezTo>
                <a:lnTo>
                  <a:pt x="1" y="7591"/>
                </a:lnTo>
                <a:cubicBezTo>
                  <a:pt x="1" y="8596"/>
                  <a:pt x="817" y="9412"/>
                  <a:pt x="1820" y="9412"/>
                </a:cubicBezTo>
                <a:lnTo>
                  <a:pt x="11044" y="9412"/>
                </a:lnTo>
                <a:cubicBezTo>
                  <a:pt x="12047" y="9412"/>
                  <a:pt x="12865" y="8596"/>
                  <a:pt x="12865" y="7591"/>
                </a:cubicBezTo>
                <a:lnTo>
                  <a:pt x="12865" y="1822"/>
                </a:lnTo>
                <a:cubicBezTo>
                  <a:pt x="12865" y="817"/>
                  <a:pt x="12047" y="1"/>
                  <a:pt x="1104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 name="Google Shape;712;p55"/>
          <p:cNvGrpSpPr/>
          <p:nvPr/>
        </p:nvGrpSpPr>
        <p:grpSpPr>
          <a:xfrm>
            <a:off x="5110835" y="1652645"/>
            <a:ext cx="372696" cy="337552"/>
            <a:chOff x="5110835" y="2414645"/>
            <a:chExt cx="372696" cy="337552"/>
          </a:xfrm>
        </p:grpSpPr>
        <p:sp>
          <p:nvSpPr>
            <p:cNvPr id="713" name="Google Shape;713;p55"/>
            <p:cNvSpPr/>
            <p:nvPr/>
          </p:nvSpPr>
          <p:spPr>
            <a:xfrm>
              <a:off x="5110835" y="2547918"/>
              <a:ext cx="372696" cy="204279"/>
            </a:xfrm>
            <a:custGeom>
              <a:avLst/>
              <a:gdLst/>
              <a:ahLst/>
              <a:cxnLst/>
              <a:rect l="l" t="t" r="r" b="b"/>
              <a:pathLst>
                <a:path w="12866" h="7052" extrusionOk="0">
                  <a:moveTo>
                    <a:pt x="4058" y="1731"/>
                  </a:moveTo>
                  <a:cubicBezTo>
                    <a:pt x="4251" y="1731"/>
                    <a:pt x="4416" y="1880"/>
                    <a:pt x="4431" y="2076"/>
                  </a:cubicBezTo>
                  <a:lnTo>
                    <a:pt x="4666" y="4913"/>
                  </a:lnTo>
                  <a:cubicBezTo>
                    <a:pt x="4684" y="5120"/>
                    <a:pt x="4529" y="5303"/>
                    <a:pt x="4322" y="5319"/>
                  </a:cubicBezTo>
                  <a:cubicBezTo>
                    <a:pt x="4311" y="5320"/>
                    <a:pt x="4300" y="5320"/>
                    <a:pt x="4289" y="5320"/>
                  </a:cubicBezTo>
                  <a:cubicBezTo>
                    <a:pt x="4094" y="5320"/>
                    <a:pt x="3931" y="5171"/>
                    <a:pt x="3914" y="4975"/>
                  </a:cubicBezTo>
                  <a:lnTo>
                    <a:pt x="3681" y="2139"/>
                  </a:lnTo>
                  <a:cubicBezTo>
                    <a:pt x="3663" y="1932"/>
                    <a:pt x="3818" y="1749"/>
                    <a:pt x="4025" y="1733"/>
                  </a:cubicBezTo>
                  <a:cubicBezTo>
                    <a:pt x="4036" y="1732"/>
                    <a:pt x="4047" y="1731"/>
                    <a:pt x="4058" y="1731"/>
                  </a:cubicBezTo>
                  <a:close/>
                  <a:moveTo>
                    <a:pt x="6433" y="1731"/>
                  </a:moveTo>
                  <a:cubicBezTo>
                    <a:pt x="6640" y="1731"/>
                    <a:pt x="6809" y="1900"/>
                    <a:pt x="6809" y="2109"/>
                  </a:cubicBezTo>
                  <a:lnTo>
                    <a:pt x="6809" y="4945"/>
                  </a:lnTo>
                  <a:cubicBezTo>
                    <a:pt x="6809" y="5152"/>
                    <a:pt x="6640" y="5321"/>
                    <a:pt x="6433" y="5321"/>
                  </a:cubicBezTo>
                  <a:cubicBezTo>
                    <a:pt x="6224" y="5321"/>
                    <a:pt x="6055" y="5152"/>
                    <a:pt x="6055" y="4945"/>
                  </a:cubicBezTo>
                  <a:lnTo>
                    <a:pt x="6055" y="2109"/>
                  </a:lnTo>
                  <a:cubicBezTo>
                    <a:pt x="6055" y="1900"/>
                    <a:pt x="6224" y="1731"/>
                    <a:pt x="6433" y="1731"/>
                  </a:cubicBezTo>
                  <a:close/>
                  <a:moveTo>
                    <a:pt x="8808" y="1731"/>
                  </a:moveTo>
                  <a:cubicBezTo>
                    <a:pt x="8819" y="1731"/>
                    <a:pt x="8830" y="1732"/>
                    <a:pt x="8841" y="1733"/>
                  </a:cubicBezTo>
                  <a:cubicBezTo>
                    <a:pt x="9048" y="1749"/>
                    <a:pt x="9201" y="1932"/>
                    <a:pt x="9185" y="2139"/>
                  </a:cubicBezTo>
                  <a:lnTo>
                    <a:pt x="8949" y="4975"/>
                  </a:lnTo>
                  <a:cubicBezTo>
                    <a:pt x="8933" y="5172"/>
                    <a:pt x="8769" y="5321"/>
                    <a:pt x="8576" y="5321"/>
                  </a:cubicBezTo>
                  <a:cubicBezTo>
                    <a:pt x="8564" y="5321"/>
                    <a:pt x="8553" y="5321"/>
                    <a:pt x="8543" y="5319"/>
                  </a:cubicBezTo>
                  <a:cubicBezTo>
                    <a:pt x="8336" y="5303"/>
                    <a:pt x="8182" y="5120"/>
                    <a:pt x="8200" y="4913"/>
                  </a:cubicBezTo>
                  <a:lnTo>
                    <a:pt x="8433" y="2076"/>
                  </a:lnTo>
                  <a:cubicBezTo>
                    <a:pt x="8450" y="1880"/>
                    <a:pt x="8613" y="1731"/>
                    <a:pt x="8808" y="1731"/>
                  </a:cubicBezTo>
                  <a:close/>
                  <a:moveTo>
                    <a:pt x="377" y="0"/>
                  </a:moveTo>
                  <a:cubicBezTo>
                    <a:pt x="367" y="0"/>
                    <a:pt x="358" y="2"/>
                    <a:pt x="348" y="2"/>
                  </a:cubicBezTo>
                  <a:cubicBezTo>
                    <a:pt x="153" y="16"/>
                    <a:pt x="1" y="179"/>
                    <a:pt x="1" y="378"/>
                  </a:cubicBezTo>
                  <a:cubicBezTo>
                    <a:pt x="1" y="587"/>
                    <a:pt x="170" y="754"/>
                    <a:pt x="377" y="754"/>
                  </a:cubicBezTo>
                  <a:lnTo>
                    <a:pt x="773" y="754"/>
                  </a:lnTo>
                  <a:lnTo>
                    <a:pt x="1707" y="6732"/>
                  </a:lnTo>
                  <a:cubicBezTo>
                    <a:pt x="1735" y="6915"/>
                    <a:pt x="1894" y="7051"/>
                    <a:pt x="2079" y="7051"/>
                  </a:cubicBezTo>
                  <a:lnTo>
                    <a:pt x="10787" y="7051"/>
                  </a:lnTo>
                  <a:cubicBezTo>
                    <a:pt x="10972" y="7051"/>
                    <a:pt x="11130" y="6915"/>
                    <a:pt x="11159" y="6732"/>
                  </a:cubicBezTo>
                  <a:lnTo>
                    <a:pt x="12093" y="754"/>
                  </a:lnTo>
                  <a:lnTo>
                    <a:pt x="12487" y="754"/>
                  </a:lnTo>
                  <a:cubicBezTo>
                    <a:pt x="12696" y="754"/>
                    <a:pt x="12865" y="587"/>
                    <a:pt x="12865" y="378"/>
                  </a:cubicBezTo>
                  <a:cubicBezTo>
                    <a:pt x="12865" y="179"/>
                    <a:pt x="12712" y="16"/>
                    <a:pt x="12517" y="2"/>
                  </a:cubicBezTo>
                  <a:cubicBezTo>
                    <a:pt x="12507" y="2"/>
                    <a:pt x="12497" y="0"/>
                    <a:pt x="12487"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5341231" y="2414645"/>
              <a:ext cx="93420" cy="111525"/>
            </a:xfrm>
            <a:custGeom>
              <a:avLst/>
              <a:gdLst/>
              <a:ahLst/>
              <a:cxnLst/>
              <a:rect l="l" t="t" r="r" b="b"/>
              <a:pathLst>
                <a:path w="3225" h="3850" extrusionOk="0">
                  <a:moveTo>
                    <a:pt x="378" y="0"/>
                  </a:moveTo>
                  <a:cubicBezTo>
                    <a:pt x="169" y="0"/>
                    <a:pt x="0" y="169"/>
                    <a:pt x="0" y="376"/>
                  </a:cubicBezTo>
                  <a:cubicBezTo>
                    <a:pt x="0" y="585"/>
                    <a:pt x="169" y="754"/>
                    <a:pt x="378" y="754"/>
                  </a:cubicBezTo>
                  <a:lnTo>
                    <a:pt x="1034" y="754"/>
                  </a:lnTo>
                  <a:lnTo>
                    <a:pt x="2400" y="3849"/>
                  </a:lnTo>
                  <a:lnTo>
                    <a:pt x="3225" y="3849"/>
                  </a:lnTo>
                  <a:lnTo>
                    <a:pt x="1625" y="223"/>
                  </a:lnTo>
                  <a:cubicBezTo>
                    <a:pt x="1564" y="88"/>
                    <a:pt x="1430" y="0"/>
                    <a:pt x="1281"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5159642" y="2414645"/>
              <a:ext cx="93420" cy="111525"/>
            </a:xfrm>
            <a:custGeom>
              <a:avLst/>
              <a:gdLst/>
              <a:ahLst/>
              <a:cxnLst/>
              <a:rect l="l" t="t" r="r" b="b"/>
              <a:pathLst>
                <a:path w="3225" h="3850" extrusionOk="0">
                  <a:moveTo>
                    <a:pt x="1946" y="0"/>
                  </a:moveTo>
                  <a:cubicBezTo>
                    <a:pt x="1797" y="0"/>
                    <a:pt x="1662" y="88"/>
                    <a:pt x="1602" y="223"/>
                  </a:cubicBezTo>
                  <a:lnTo>
                    <a:pt x="0" y="3849"/>
                  </a:lnTo>
                  <a:lnTo>
                    <a:pt x="824" y="3849"/>
                  </a:lnTo>
                  <a:lnTo>
                    <a:pt x="2191" y="754"/>
                  </a:lnTo>
                  <a:lnTo>
                    <a:pt x="2848" y="754"/>
                  </a:lnTo>
                  <a:cubicBezTo>
                    <a:pt x="3055" y="754"/>
                    <a:pt x="3224" y="585"/>
                    <a:pt x="3224" y="376"/>
                  </a:cubicBezTo>
                  <a:cubicBezTo>
                    <a:pt x="3224" y="169"/>
                    <a:pt x="3055" y="0"/>
                    <a:pt x="2848"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 name="Google Shape;716;p55"/>
          <p:cNvGrpSpPr/>
          <p:nvPr/>
        </p:nvGrpSpPr>
        <p:grpSpPr>
          <a:xfrm>
            <a:off x="3814389" y="2861343"/>
            <a:ext cx="280405" cy="372662"/>
            <a:chOff x="3814389" y="3623343"/>
            <a:chExt cx="280405" cy="372662"/>
          </a:xfrm>
        </p:grpSpPr>
        <p:sp>
          <p:nvSpPr>
            <p:cNvPr id="717" name="Google Shape;717;p55"/>
            <p:cNvSpPr/>
            <p:nvPr/>
          </p:nvSpPr>
          <p:spPr>
            <a:xfrm>
              <a:off x="3814389" y="3719250"/>
              <a:ext cx="280405" cy="276755"/>
            </a:xfrm>
            <a:custGeom>
              <a:avLst/>
              <a:gdLst/>
              <a:ahLst/>
              <a:cxnLst/>
              <a:rect l="l" t="t" r="r" b="b"/>
              <a:pathLst>
                <a:path w="9680" h="9554" extrusionOk="0">
                  <a:moveTo>
                    <a:pt x="4841" y="1811"/>
                  </a:moveTo>
                  <a:cubicBezTo>
                    <a:pt x="5048" y="1811"/>
                    <a:pt x="5217" y="1980"/>
                    <a:pt x="5217" y="2187"/>
                  </a:cubicBezTo>
                  <a:lnTo>
                    <a:pt x="5217" y="2603"/>
                  </a:lnTo>
                  <a:cubicBezTo>
                    <a:pt x="5747" y="2690"/>
                    <a:pt x="6155" y="3150"/>
                    <a:pt x="6155" y="3705"/>
                  </a:cubicBezTo>
                  <a:cubicBezTo>
                    <a:pt x="6155" y="3914"/>
                    <a:pt x="5987" y="4083"/>
                    <a:pt x="5780" y="4083"/>
                  </a:cubicBezTo>
                  <a:cubicBezTo>
                    <a:pt x="5571" y="4083"/>
                    <a:pt x="5402" y="3914"/>
                    <a:pt x="5402" y="3705"/>
                  </a:cubicBezTo>
                  <a:cubicBezTo>
                    <a:pt x="5402" y="3506"/>
                    <a:pt x="5241" y="3343"/>
                    <a:pt x="5040" y="3343"/>
                  </a:cubicBezTo>
                  <a:lnTo>
                    <a:pt x="4638" y="3343"/>
                  </a:lnTo>
                  <a:cubicBezTo>
                    <a:pt x="4290" y="3343"/>
                    <a:pt x="4143" y="3789"/>
                    <a:pt x="4421" y="3996"/>
                  </a:cubicBezTo>
                  <a:lnTo>
                    <a:pt x="5707" y="4947"/>
                  </a:lnTo>
                  <a:cubicBezTo>
                    <a:pt x="5987" y="5154"/>
                    <a:pt x="6155" y="5486"/>
                    <a:pt x="6157" y="5835"/>
                  </a:cubicBezTo>
                  <a:lnTo>
                    <a:pt x="6157" y="5839"/>
                  </a:lnTo>
                  <a:cubicBezTo>
                    <a:pt x="6161" y="6404"/>
                    <a:pt x="5749" y="6866"/>
                    <a:pt x="5217" y="6949"/>
                  </a:cubicBezTo>
                  <a:lnTo>
                    <a:pt x="5217" y="7367"/>
                  </a:lnTo>
                  <a:cubicBezTo>
                    <a:pt x="5217" y="7576"/>
                    <a:pt x="5048" y="7745"/>
                    <a:pt x="4841" y="7745"/>
                  </a:cubicBezTo>
                  <a:cubicBezTo>
                    <a:pt x="4632" y="7745"/>
                    <a:pt x="4463" y="7576"/>
                    <a:pt x="4463" y="7367"/>
                  </a:cubicBezTo>
                  <a:lnTo>
                    <a:pt x="4463" y="6951"/>
                  </a:lnTo>
                  <a:cubicBezTo>
                    <a:pt x="3934" y="6866"/>
                    <a:pt x="3528" y="6408"/>
                    <a:pt x="3524" y="5857"/>
                  </a:cubicBezTo>
                  <a:cubicBezTo>
                    <a:pt x="3524" y="5648"/>
                    <a:pt x="3691" y="5480"/>
                    <a:pt x="3900" y="5478"/>
                  </a:cubicBezTo>
                  <a:lnTo>
                    <a:pt x="3902" y="5478"/>
                  </a:lnTo>
                  <a:cubicBezTo>
                    <a:pt x="4109" y="5478"/>
                    <a:pt x="4278" y="5644"/>
                    <a:pt x="4278" y="5851"/>
                  </a:cubicBezTo>
                  <a:cubicBezTo>
                    <a:pt x="4280" y="6050"/>
                    <a:pt x="4441" y="6211"/>
                    <a:pt x="4640" y="6211"/>
                  </a:cubicBezTo>
                  <a:lnTo>
                    <a:pt x="4642" y="6211"/>
                  </a:lnTo>
                  <a:cubicBezTo>
                    <a:pt x="4659" y="6211"/>
                    <a:pt x="4676" y="6211"/>
                    <a:pt x="4692" y="6211"/>
                  </a:cubicBezTo>
                  <a:cubicBezTo>
                    <a:pt x="4776" y="6211"/>
                    <a:pt x="4846" y="6212"/>
                    <a:pt x="4906" y="6212"/>
                  </a:cubicBezTo>
                  <a:cubicBezTo>
                    <a:pt x="5115" y="6212"/>
                    <a:pt x="5203" y="6201"/>
                    <a:pt x="5301" y="6101"/>
                  </a:cubicBezTo>
                  <a:cubicBezTo>
                    <a:pt x="5458" y="5942"/>
                    <a:pt x="5434" y="5683"/>
                    <a:pt x="5259" y="5552"/>
                  </a:cubicBezTo>
                  <a:lnTo>
                    <a:pt x="3973" y="4601"/>
                  </a:lnTo>
                  <a:cubicBezTo>
                    <a:pt x="3691" y="4392"/>
                    <a:pt x="3522" y="4056"/>
                    <a:pt x="3522" y="3705"/>
                  </a:cubicBezTo>
                  <a:cubicBezTo>
                    <a:pt x="3522" y="3150"/>
                    <a:pt x="3930" y="2688"/>
                    <a:pt x="4463" y="2603"/>
                  </a:cubicBezTo>
                  <a:lnTo>
                    <a:pt x="4463" y="2187"/>
                  </a:lnTo>
                  <a:cubicBezTo>
                    <a:pt x="4463" y="1980"/>
                    <a:pt x="4632" y="1811"/>
                    <a:pt x="4841" y="1811"/>
                  </a:cubicBezTo>
                  <a:close/>
                  <a:moveTo>
                    <a:pt x="1237" y="0"/>
                  </a:moveTo>
                  <a:cubicBezTo>
                    <a:pt x="1044" y="0"/>
                    <a:pt x="881" y="147"/>
                    <a:pt x="863" y="340"/>
                  </a:cubicBezTo>
                  <a:lnTo>
                    <a:pt x="11" y="9142"/>
                  </a:lnTo>
                  <a:cubicBezTo>
                    <a:pt x="1" y="9248"/>
                    <a:pt x="37" y="9353"/>
                    <a:pt x="107" y="9431"/>
                  </a:cubicBezTo>
                  <a:cubicBezTo>
                    <a:pt x="180" y="9510"/>
                    <a:pt x="280" y="9554"/>
                    <a:pt x="387" y="9554"/>
                  </a:cubicBezTo>
                  <a:lnTo>
                    <a:pt x="9293" y="9554"/>
                  </a:lnTo>
                  <a:cubicBezTo>
                    <a:pt x="9400" y="9554"/>
                    <a:pt x="9502" y="9510"/>
                    <a:pt x="9573" y="9431"/>
                  </a:cubicBezTo>
                  <a:cubicBezTo>
                    <a:pt x="9645" y="9353"/>
                    <a:pt x="9679" y="9248"/>
                    <a:pt x="9669" y="9142"/>
                  </a:cubicBezTo>
                  <a:lnTo>
                    <a:pt x="8819" y="340"/>
                  </a:lnTo>
                  <a:cubicBezTo>
                    <a:pt x="8799" y="147"/>
                    <a:pt x="8636" y="0"/>
                    <a:pt x="844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3894161" y="3623343"/>
              <a:ext cx="120852" cy="74099"/>
            </a:xfrm>
            <a:custGeom>
              <a:avLst/>
              <a:gdLst/>
              <a:ahLst/>
              <a:cxnLst/>
              <a:rect l="l" t="t" r="r" b="b"/>
              <a:pathLst>
                <a:path w="4172" h="2558" extrusionOk="0">
                  <a:moveTo>
                    <a:pt x="1974" y="1"/>
                  </a:moveTo>
                  <a:cubicBezTo>
                    <a:pt x="887" y="1"/>
                    <a:pt x="0" y="887"/>
                    <a:pt x="0" y="1974"/>
                  </a:cubicBezTo>
                  <a:lnTo>
                    <a:pt x="0" y="2557"/>
                  </a:lnTo>
                  <a:lnTo>
                    <a:pt x="754" y="2557"/>
                  </a:lnTo>
                  <a:lnTo>
                    <a:pt x="754" y="1974"/>
                  </a:lnTo>
                  <a:cubicBezTo>
                    <a:pt x="754" y="1303"/>
                    <a:pt x="1303" y="754"/>
                    <a:pt x="1974" y="754"/>
                  </a:cubicBezTo>
                  <a:lnTo>
                    <a:pt x="2197" y="754"/>
                  </a:lnTo>
                  <a:cubicBezTo>
                    <a:pt x="2871" y="754"/>
                    <a:pt x="3418" y="1303"/>
                    <a:pt x="3418" y="1974"/>
                  </a:cubicBezTo>
                  <a:lnTo>
                    <a:pt x="3418" y="2557"/>
                  </a:lnTo>
                  <a:lnTo>
                    <a:pt x="4171" y="2557"/>
                  </a:lnTo>
                  <a:lnTo>
                    <a:pt x="4171" y="1974"/>
                  </a:lnTo>
                  <a:cubicBezTo>
                    <a:pt x="4171" y="887"/>
                    <a:pt x="3287" y="1"/>
                    <a:pt x="2197"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55"/>
          <p:cNvGrpSpPr/>
          <p:nvPr/>
        </p:nvGrpSpPr>
        <p:grpSpPr>
          <a:xfrm>
            <a:off x="4455274" y="1653475"/>
            <a:ext cx="373724" cy="372632"/>
            <a:chOff x="4455274" y="2415475"/>
            <a:chExt cx="373724" cy="372632"/>
          </a:xfrm>
        </p:grpSpPr>
        <p:sp>
          <p:nvSpPr>
            <p:cNvPr id="720" name="Google Shape;720;p55"/>
            <p:cNvSpPr/>
            <p:nvPr/>
          </p:nvSpPr>
          <p:spPr>
            <a:xfrm>
              <a:off x="4455274" y="2546083"/>
              <a:ext cx="245036" cy="242023"/>
            </a:xfrm>
            <a:custGeom>
              <a:avLst/>
              <a:gdLst/>
              <a:ahLst/>
              <a:cxnLst/>
              <a:rect l="l" t="t" r="r" b="b"/>
              <a:pathLst>
                <a:path w="8459" h="8355" extrusionOk="0">
                  <a:moveTo>
                    <a:pt x="8013" y="0"/>
                  </a:moveTo>
                  <a:cubicBezTo>
                    <a:pt x="7972" y="0"/>
                    <a:pt x="7930" y="7"/>
                    <a:pt x="7888" y="22"/>
                  </a:cubicBezTo>
                  <a:lnTo>
                    <a:pt x="1116" y="2394"/>
                  </a:lnTo>
                  <a:cubicBezTo>
                    <a:pt x="815" y="2498"/>
                    <a:pt x="774" y="2910"/>
                    <a:pt x="1050" y="3073"/>
                  </a:cubicBezTo>
                  <a:lnTo>
                    <a:pt x="2288" y="3805"/>
                  </a:lnTo>
                  <a:lnTo>
                    <a:pt x="147" y="5945"/>
                  </a:lnTo>
                  <a:cubicBezTo>
                    <a:pt x="1" y="6092"/>
                    <a:pt x="1" y="6331"/>
                    <a:pt x="147" y="6478"/>
                  </a:cubicBezTo>
                  <a:lnTo>
                    <a:pt x="1914" y="8245"/>
                  </a:lnTo>
                  <a:cubicBezTo>
                    <a:pt x="1988" y="8318"/>
                    <a:pt x="2084" y="8355"/>
                    <a:pt x="2180" y="8355"/>
                  </a:cubicBezTo>
                  <a:cubicBezTo>
                    <a:pt x="2276" y="8355"/>
                    <a:pt x="2372" y="8318"/>
                    <a:pt x="2447" y="8245"/>
                  </a:cubicBezTo>
                  <a:lnTo>
                    <a:pt x="4586" y="6104"/>
                  </a:lnTo>
                  <a:lnTo>
                    <a:pt x="5319" y="7342"/>
                  </a:lnTo>
                  <a:cubicBezTo>
                    <a:pt x="5393" y="7467"/>
                    <a:pt x="5518" y="7527"/>
                    <a:pt x="5642" y="7527"/>
                  </a:cubicBezTo>
                  <a:cubicBezTo>
                    <a:pt x="5792" y="7527"/>
                    <a:pt x="5940" y="7441"/>
                    <a:pt x="5999" y="7276"/>
                  </a:cubicBezTo>
                  <a:lnTo>
                    <a:pt x="8368" y="502"/>
                  </a:lnTo>
                  <a:cubicBezTo>
                    <a:pt x="8458" y="247"/>
                    <a:pt x="8259" y="0"/>
                    <a:pt x="801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4684975" y="2415475"/>
              <a:ext cx="21870" cy="65003"/>
            </a:xfrm>
            <a:custGeom>
              <a:avLst/>
              <a:gdLst/>
              <a:ahLst/>
              <a:cxnLst/>
              <a:rect l="l" t="t" r="r" b="b"/>
              <a:pathLst>
                <a:path w="755" h="2244" extrusionOk="0">
                  <a:moveTo>
                    <a:pt x="376" y="0"/>
                  </a:moveTo>
                  <a:cubicBezTo>
                    <a:pt x="169" y="0"/>
                    <a:pt x="0" y="169"/>
                    <a:pt x="0" y="378"/>
                  </a:cubicBezTo>
                  <a:lnTo>
                    <a:pt x="0" y="1867"/>
                  </a:lnTo>
                  <a:cubicBezTo>
                    <a:pt x="0" y="2074"/>
                    <a:pt x="169" y="2243"/>
                    <a:pt x="376" y="2243"/>
                  </a:cubicBezTo>
                  <a:cubicBezTo>
                    <a:pt x="585" y="2243"/>
                    <a:pt x="754" y="2074"/>
                    <a:pt x="754" y="1867"/>
                  </a:cubicBezTo>
                  <a:lnTo>
                    <a:pt x="754" y="378"/>
                  </a:lnTo>
                  <a:cubicBezTo>
                    <a:pt x="754" y="169"/>
                    <a:pt x="585" y="0"/>
                    <a:pt x="37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4763966" y="2537625"/>
              <a:ext cx="65032" cy="21841"/>
            </a:xfrm>
            <a:custGeom>
              <a:avLst/>
              <a:gdLst/>
              <a:ahLst/>
              <a:cxnLst/>
              <a:rect l="l" t="t" r="r" b="b"/>
              <a:pathLst>
                <a:path w="2245" h="754" extrusionOk="0">
                  <a:moveTo>
                    <a:pt x="377" y="0"/>
                  </a:moveTo>
                  <a:cubicBezTo>
                    <a:pt x="170" y="0"/>
                    <a:pt x="1" y="169"/>
                    <a:pt x="1" y="378"/>
                  </a:cubicBezTo>
                  <a:cubicBezTo>
                    <a:pt x="1" y="585"/>
                    <a:pt x="170" y="754"/>
                    <a:pt x="377" y="754"/>
                  </a:cubicBezTo>
                  <a:lnTo>
                    <a:pt x="1866" y="754"/>
                  </a:lnTo>
                  <a:cubicBezTo>
                    <a:pt x="2075" y="754"/>
                    <a:pt x="2244" y="585"/>
                    <a:pt x="2244" y="378"/>
                  </a:cubicBezTo>
                  <a:cubicBezTo>
                    <a:pt x="2244" y="169"/>
                    <a:pt x="2075" y="0"/>
                    <a:pt x="186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4594022" y="2452609"/>
              <a:ext cx="54459" cy="52431"/>
            </a:xfrm>
            <a:custGeom>
              <a:avLst/>
              <a:gdLst/>
              <a:ahLst/>
              <a:cxnLst/>
              <a:rect l="l" t="t" r="r" b="b"/>
              <a:pathLst>
                <a:path w="1880" h="1810" extrusionOk="0">
                  <a:moveTo>
                    <a:pt x="416" y="1"/>
                  </a:moveTo>
                  <a:cubicBezTo>
                    <a:pt x="319" y="1"/>
                    <a:pt x="223" y="38"/>
                    <a:pt x="149" y="111"/>
                  </a:cubicBezTo>
                  <a:cubicBezTo>
                    <a:pt x="1" y="258"/>
                    <a:pt x="1" y="497"/>
                    <a:pt x="147" y="644"/>
                  </a:cubicBezTo>
                  <a:lnTo>
                    <a:pt x="1199" y="1699"/>
                  </a:lnTo>
                  <a:cubicBezTo>
                    <a:pt x="1272" y="1773"/>
                    <a:pt x="1369" y="1810"/>
                    <a:pt x="1466" y="1810"/>
                  </a:cubicBezTo>
                  <a:cubicBezTo>
                    <a:pt x="1563" y="1810"/>
                    <a:pt x="1659" y="1773"/>
                    <a:pt x="1733" y="1699"/>
                  </a:cubicBezTo>
                  <a:cubicBezTo>
                    <a:pt x="1880" y="1552"/>
                    <a:pt x="1880" y="1313"/>
                    <a:pt x="1733" y="1166"/>
                  </a:cubicBezTo>
                  <a:lnTo>
                    <a:pt x="682" y="111"/>
                  </a:lnTo>
                  <a:cubicBezTo>
                    <a:pt x="609" y="38"/>
                    <a:pt x="512" y="1"/>
                    <a:pt x="41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4738360" y="2450756"/>
              <a:ext cx="54517" cy="52344"/>
            </a:xfrm>
            <a:custGeom>
              <a:avLst/>
              <a:gdLst/>
              <a:ahLst/>
              <a:cxnLst/>
              <a:rect l="l" t="t" r="r" b="b"/>
              <a:pathLst>
                <a:path w="1882" h="1807" extrusionOk="0">
                  <a:moveTo>
                    <a:pt x="1469" y="1"/>
                  </a:moveTo>
                  <a:cubicBezTo>
                    <a:pt x="1372" y="1"/>
                    <a:pt x="1276" y="37"/>
                    <a:pt x="1203" y="111"/>
                  </a:cubicBezTo>
                  <a:lnTo>
                    <a:pt x="147" y="1162"/>
                  </a:lnTo>
                  <a:cubicBezTo>
                    <a:pt x="1" y="1309"/>
                    <a:pt x="1" y="1548"/>
                    <a:pt x="147" y="1695"/>
                  </a:cubicBezTo>
                  <a:cubicBezTo>
                    <a:pt x="221" y="1769"/>
                    <a:pt x="318" y="1806"/>
                    <a:pt x="415" y="1806"/>
                  </a:cubicBezTo>
                  <a:cubicBezTo>
                    <a:pt x="511" y="1806"/>
                    <a:pt x="607" y="1770"/>
                    <a:pt x="680" y="1697"/>
                  </a:cubicBezTo>
                  <a:lnTo>
                    <a:pt x="1735" y="643"/>
                  </a:lnTo>
                  <a:cubicBezTo>
                    <a:pt x="1882" y="497"/>
                    <a:pt x="1882" y="257"/>
                    <a:pt x="1735" y="111"/>
                  </a:cubicBezTo>
                  <a:cubicBezTo>
                    <a:pt x="1662" y="37"/>
                    <a:pt x="1565" y="1"/>
                    <a:pt x="146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4738186" y="2597179"/>
              <a:ext cx="54459" cy="52402"/>
            </a:xfrm>
            <a:custGeom>
              <a:avLst/>
              <a:gdLst/>
              <a:ahLst/>
              <a:cxnLst/>
              <a:rect l="l" t="t" r="r" b="b"/>
              <a:pathLst>
                <a:path w="1880" h="1809" extrusionOk="0">
                  <a:moveTo>
                    <a:pt x="416" y="1"/>
                  </a:moveTo>
                  <a:cubicBezTo>
                    <a:pt x="319" y="1"/>
                    <a:pt x="223" y="38"/>
                    <a:pt x="149" y="111"/>
                  </a:cubicBezTo>
                  <a:cubicBezTo>
                    <a:pt x="0" y="258"/>
                    <a:pt x="0" y="497"/>
                    <a:pt x="147" y="644"/>
                  </a:cubicBezTo>
                  <a:lnTo>
                    <a:pt x="1200" y="1699"/>
                  </a:lnTo>
                  <a:cubicBezTo>
                    <a:pt x="1274" y="1772"/>
                    <a:pt x="1370" y="1809"/>
                    <a:pt x="1466" y="1809"/>
                  </a:cubicBezTo>
                  <a:cubicBezTo>
                    <a:pt x="1562" y="1809"/>
                    <a:pt x="1659" y="1772"/>
                    <a:pt x="1733" y="1699"/>
                  </a:cubicBezTo>
                  <a:cubicBezTo>
                    <a:pt x="1880" y="1552"/>
                    <a:pt x="1880" y="1313"/>
                    <a:pt x="1733" y="1166"/>
                  </a:cubicBezTo>
                  <a:lnTo>
                    <a:pt x="682" y="111"/>
                  </a:lnTo>
                  <a:cubicBezTo>
                    <a:pt x="609" y="38"/>
                    <a:pt x="512" y="1"/>
                    <a:pt x="41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55"/>
          <p:cNvGrpSpPr/>
          <p:nvPr/>
        </p:nvGrpSpPr>
        <p:grpSpPr>
          <a:xfrm>
            <a:off x="3781412" y="1624775"/>
            <a:ext cx="372696" cy="372638"/>
            <a:chOff x="3781412" y="2386775"/>
            <a:chExt cx="372696" cy="372638"/>
          </a:xfrm>
        </p:grpSpPr>
        <p:sp>
          <p:nvSpPr>
            <p:cNvPr id="727" name="Google Shape;727;p55"/>
            <p:cNvSpPr/>
            <p:nvPr/>
          </p:nvSpPr>
          <p:spPr>
            <a:xfrm>
              <a:off x="3781412" y="2386775"/>
              <a:ext cx="372696" cy="372638"/>
            </a:xfrm>
            <a:custGeom>
              <a:avLst/>
              <a:gdLst/>
              <a:ahLst/>
              <a:cxnLst/>
              <a:rect l="l" t="t" r="r" b="b"/>
              <a:pathLst>
                <a:path w="12866" h="12864" extrusionOk="0">
                  <a:moveTo>
                    <a:pt x="8429" y="3634"/>
                  </a:moveTo>
                  <a:cubicBezTo>
                    <a:pt x="8976" y="3634"/>
                    <a:pt x="9504" y="3891"/>
                    <a:pt x="9840" y="4326"/>
                  </a:cubicBezTo>
                  <a:cubicBezTo>
                    <a:pt x="10208" y="4802"/>
                    <a:pt x="10298" y="5391"/>
                    <a:pt x="10093" y="5984"/>
                  </a:cubicBezTo>
                  <a:cubicBezTo>
                    <a:pt x="9957" y="6376"/>
                    <a:pt x="9722" y="6693"/>
                    <a:pt x="9494" y="7003"/>
                  </a:cubicBezTo>
                  <a:cubicBezTo>
                    <a:pt x="9334" y="7220"/>
                    <a:pt x="9402" y="7126"/>
                    <a:pt x="8739" y="8076"/>
                  </a:cubicBezTo>
                  <a:cubicBezTo>
                    <a:pt x="8663" y="8184"/>
                    <a:pt x="8546" y="8238"/>
                    <a:pt x="8429" y="8238"/>
                  </a:cubicBezTo>
                  <a:cubicBezTo>
                    <a:pt x="8312" y="8238"/>
                    <a:pt x="8195" y="8184"/>
                    <a:pt x="8120" y="8076"/>
                  </a:cubicBezTo>
                  <a:cubicBezTo>
                    <a:pt x="7456" y="7124"/>
                    <a:pt x="7525" y="7220"/>
                    <a:pt x="7364" y="7003"/>
                  </a:cubicBezTo>
                  <a:cubicBezTo>
                    <a:pt x="7137" y="6693"/>
                    <a:pt x="6899" y="6376"/>
                    <a:pt x="6765" y="5984"/>
                  </a:cubicBezTo>
                  <a:cubicBezTo>
                    <a:pt x="6560" y="5391"/>
                    <a:pt x="6650" y="4802"/>
                    <a:pt x="7018" y="4326"/>
                  </a:cubicBezTo>
                  <a:cubicBezTo>
                    <a:pt x="7354" y="3891"/>
                    <a:pt x="7880" y="3634"/>
                    <a:pt x="8429" y="3634"/>
                  </a:cubicBezTo>
                  <a:close/>
                  <a:moveTo>
                    <a:pt x="376" y="0"/>
                  </a:moveTo>
                  <a:cubicBezTo>
                    <a:pt x="174" y="0"/>
                    <a:pt x="1" y="165"/>
                    <a:pt x="1" y="378"/>
                  </a:cubicBezTo>
                  <a:lnTo>
                    <a:pt x="1" y="11493"/>
                  </a:lnTo>
                  <a:cubicBezTo>
                    <a:pt x="1" y="11666"/>
                    <a:pt x="119" y="11817"/>
                    <a:pt x="286" y="11859"/>
                  </a:cubicBezTo>
                  <a:cubicBezTo>
                    <a:pt x="2526" y="12416"/>
                    <a:pt x="3539" y="12673"/>
                    <a:pt x="4021" y="12786"/>
                  </a:cubicBezTo>
                  <a:lnTo>
                    <a:pt x="4021" y="880"/>
                  </a:lnTo>
                  <a:lnTo>
                    <a:pt x="469" y="12"/>
                  </a:lnTo>
                  <a:cubicBezTo>
                    <a:pt x="438" y="4"/>
                    <a:pt x="407" y="0"/>
                    <a:pt x="376" y="0"/>
                  </a:cubicBezTo>
                  <a:close/>
                  <a:moveTo>
                    <a:pt x="8805" y="74"/>
                  </a:moveTo>
                  <a:lnTo>
                    <a:pt x="8805" y="2503"/>
                  </a:lnTo>
                  <a:cubicBezTo>
                    <a:pt x="8805" y="2712"/>
                    <a:pt x="8636" y="2880"/>
                    <a:pt x="8429" y="2880"/>
                  </a:cubicBezTo>
                  <a:cubicBezTo>
                    <a:pt x="8220" y="2880"/>
                    <a:pt x="8051" y="2712"/>
                    <a:pt x="8051" y="2503"/>
                  </a:cubicBezTo>
                  <a:lnTo>
                    <a:pt x="8051" y="82"/>
                  </a:lnTo>
                  <a:lnTo>
                    <a:pt x="4775" y="898"/>
                  </a:lnTo>
                  <a:lnTo>
                    <a:pt x="4775" y="12792"/>
                  </a:lnTo>
                  <a:lnTo>
                    <a:pt x="8051" y="11976"/>
                  </a:lnTo>
                  <a:lnTo>
                    <a:pt x="8051" y="9369"/>
                  </a:lnTo>
                  <a:cubicBezTo>
                    <a:pt x="8051" y="9160"/>
                    <a:pt x="8220" y="8991"/>
                    <a:pt x="8429" y="8991"/>
                  </a:cubicBezTo>
                  <a:cubicBezTo>
                    <a:pt x="8636" y="8991"/>
                    <a:pt x="8805" y="9160"/>
                    <a:pt x="8805" y="9369"/>
                  </a:cubicBezTo>
                  <a:lnTo>
                    <a:pt x="8805" y="11974"/>
                  </a:lnTo>
                  <a:lnTo>
                    <a:pt x="12397" y="12852"/>
                  </a:lnTo>
                  <a:cubicBezTo>
                    <a:pt x="12428" y="12860"/>
                    <a:pt x="12459" y="12864"/>
                    <a:pt x="12490" y="12864"/>
                  </a:cubicBezTo>
                  <a:cubicBezTo>
                    <a:pt x="12691" y="12864"/>
                    <a:pt x="12865" y="12699"/>
                    <a:pt x="12865" y="12486"/>
                  </a:cubicBezTo>
                  <a:lnTo>
                    <a:pt x="12865" y="1371"/>
                  </a:lnTo>
                  <a:cubicBezTo>
                    <a:pt x="12865" y="1198"/>
                    <a:pt x="12747" y="1047"/>
                    <a:pt x="12580" y="1005"/>
                  </a:cubicBezTo>
                  <a:cubicBezTo>
                    <a:pt x="10296" y="436"/>
                    <a:pt x="9277" y="183"/>
                    <a:pt x="8805" y="74"/>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3990374" y="2513849"/>
              <a:ext cx="70333" cy="81572"/>
            </a:xfrm>
            <a:custGeom>
              <a:avLst/>
              <a:gdLst/>
              <a:ahLst/>
              <a:cxnLst/>
              <a:rect l="l" t="t" r="r" b="b"/>
              <a:pathLst>
                <a:path w="2428" h="2816" extrusionOk="0">
                  <a:moveTo>
                    <a:pt x="1215" y="668"/>
                  </a:moveTo>
                  <a:cubicBezTo>
                    <a:pt x="1422" y="668"/>
                    <a:pt x="1591" y="837"/>
                    <a:pt x="1591" y="1044"/>
                  </a:cubicBezTo>
                  <a:cubicBezTo>
                    <a:pt x="1591" y="1253"/>
                    <a:pt x="1422" y="1422"/>
                    <a:pt x="1215" y="1422"/>
                  </a:cubicBezTo>
                  <a:cubicBezTo>
                    <a:pt x="1006" y="1422"/>
                    <a:pt x="837" y="1253"/>
                    <a:pt x="837" y="1044"/>
                  </a:cubicBezTo>
                  <a:cubicBezTo>
                    <a:pt x="837" y="837"/>
                    <a:pt x="1006" y="668"/>
                    <a:pt x="1215" y="668"/>
                  </a:cubicBezTo>
                  <a:close/>
                  <a:moveTo>
                    <a:pt x="1215" y="1"/>
                  </a:moveTo>
                  <a:cubicBezTo>
                    <a:pt x="590" y="1"/>
                    <a:pt x="1" y="592"/>
                    <a:pt x="264" y="1352"/>
                  </a:cubicBezTo>
                  <a:cubicBezTo>
                    <a:pt x="361" y="1633"/>
                    <a:pt x="552" y="1892"/>
                    <a:pt x="757" y="2168"/>
                  </a:cubicBezTo>
                  <a:cubicBezTo>
                    <a:pt x="920" y="2389"/>
                    <a:pt x="897" y="2363"/>
                    <a:pt x="1215" y="2815"/>
                  </a:cubicBezTo>
                  <a:cubicBezTo>
                    <a:pt x="1535" y="2357"/>
                    <a:pt x="1513" y="2385"/>
                    <a:pt x="1673" y="2168"/>
                  </a:cubicBezTo>
                  <a:cubicBezTo>
                    <a:pt x="1876" y="1892"/>
                    <a:pt x="2069" y="1633"/>
                    <a:pt x="2166" y="1352"/>
                  </a:cubicBezTo>
                  <a:cubicBezTo>
                    <a:pt x="2427" y="598"/>
                    <a:pt x="1844" y="1"/>
                    <a:pt x="1215"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55"/>
          <p:cNvGrpSpPr/>
          <p:nvPr/>
        </p:nvGrpSpPr>
        <p:grpSpPr>
          <a:xfrm>
            <a:off x="3057932" y="1661301"/>
            <a:ext cx="373727" cy="299582"/>
            <a:chOff x="3057932" y="2423301"/>
            <a:chExt cx="373727" cy="299582"/>
          </a:xfrm>
        </p:grpSpPr>
        <p:sp>
          <p:nvSpPr>
            <p:cNvPr id="730" name="Google Shape;730;p55"/>
            <p:cNvSpPr/>
            <p:nvPr/>
          </p:nvSpPr>
          <p:spPr>
            <a:xfrm>
              <a:off x="3299567" y="2508114"/>
              <a:ext cx="132092" cy="129948"/>
            </a:xfrm>
            <a:custGeom>
              <a:avLst/>
              <a:gdLst/>
              <a:ahLst/>
              <a:cxnLst/>
              <a:rect l="l" t="t" r="r" b="b"/>
              <a:pathLst>
                <a:path w="4560" h="4486" extrusionOk="0">
                  <a:moveTo>
                    <a:pt x="414" y="0"/>
                  </a:moveTo>
                  <a:cubicBezTo>
                    <a:pt x="317" y="0"/>
                    <a:pt x="221" y="37"/>
                    <a:pt x="147" y="111"/>
                  </a:cubicBezTo>
                  <a:cubicBezTo>
                    <a:pt x="1" y="257"/>
                    <a:pt x="1" y="496"/>
                    <a:pt x="147" y="643"/>
                  </a:cubicBezTo>
                  <a:lnTo>
                    <a:pt x="1747" y="2243"/>
                  </a:lnTo>
                  <a:lnTo>
                    <a:pt x="147" y="3843"/>
                  </a:lnTo>
                  <a:cubicBezTo>
                    <a:pt x="1" y="3990"/>
                    <a:pt x="1" y="4229"/>
                    <a:pt x="147" y="4376"/>
                  </a:cubicBezTo>
                  <a:cubicBezTo>
                    <a:pt x="221" y="4449"/>
                    <a:pt x="317" y="4486"/>
                    <a:pt x="414" y="4486"/>
                  </a:cubicBezTo>
                  <a:cubicBezTo>
                    <a:pt x="510" y="4486"/>
                    <a:pt x="607" y="4449"/>
                    <a:pt x="680" y="4376"/>
                  </a:cubicBezTo>
                  <a:lnTo>
                    <a:pt x="2280" y="2776"/>
                  </a:lnTo>
                  <a:lnTo>
                    <a:pt x="3880" y="4376"/>
                  </a:lnTo>
                  <a:cubicBezTo>
                    <a:pt x="3954" y="4449"/>
                    <a:pt x="4050" y="4486"/>
                    <a:pt x="4146" y="4486"/>
                  </a:cubicBezTo>
                  <a:cubicBezTo>
                    <a:pt x="4243" y="4486"/>
                    <a:pt x="4339" y="4449"/>
                    <a:pt x="4413" y="4376"/>
                  </a:cubicBezTo>
                  <a:cubicBezTo>
                    <a:pt x="4560" y="4229"/>
                    <a:pt x="4560" y="3990"/>
                    <a:pt x="4413" y="3843"/>
                  </a:cubicBezTo>
                  <a:lnTo>
                    <a:pt x="2813" y="2243"/>
                  </a:lnTo>
                  <a:lnTo>
                    <a:pt x="4413" y="643"/>
                  </a:lnTo>
                  <a:cubicBezTo>
                    <a:pt x="4560" y="496"/>
                    <a:pt x="4560" y="257"/>
                    <a:pt x="4413" y="111"/>
                  </a:cubicBezTo>
                  <a:cubicBezTo>
                    <a:pt x="4339" y="37"/>
                    <a:pt x="4243" y="0"/>
                    <a:pt x="4146" y="0"/>
                  </a:cubicBezTo>
                  <a:cubicBezTo>
                    <a:pt x="4050" y="0"/>
                    <a:pt x="3954" y="37"/>
                    <a:pt x="3880" y="111"/>
                  </a:cubicBezTo>
                  <a:lnTo>
                    <a:pt x="2280" y="1711"/>
                  </a:lnTo>
                  <a:lnTo>
                    <a:pt x="680" y="111"/>
                  </a:lnTo>
                  <a:cubicBezTo>
                    <a:pt x="607" y="37"/>
                    <a:pt x="510" y="0"/>
                    <a:pt x="414"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3057932" y="2493312"/>
              <a:ext cx="54662" cy="159553"/>
            </a:xfrm>
            <a:custGeom>
              <a:avLst/>
              <a:gdLst/>
              <a:ahLst/>
              <a:cxnLst/>
              <a:rect l="l" t="t" r="r" b="b"/>
              <a:pathLst>
                <a:path w="1887" h="5508" extrusionOk="0">
                  <a:moveTo>
                    <a:pt x="379" y="0"/>
                  </a:moveTo>
                  <a:cubicBezTo>
                    <a:pt x="170" y="0"/>
                    <a:pt x="1" y="169"/>
                    <a:pt x="1" y="378"/>
                  </a:cubicBezTo>
                  <a:lnTo>
                    <a:pt x="1" y="5130"/>
                  </a:lnTo>
                  <a:cubicBezTo>
                    <a:pt x="1" y="5339"/>
                    <a:pt x="170" y="5508"/>
                    <a:pt x="379" y="5508"/>
                  </a:cubicBezTo>
                  <a:lnTo>
                    <a:pt x="1886" y="5508"/>
                  </a:lnTo>
                  <a:lnTo>
                    <a:pt x="1886"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3134403" y="2423301"/>
              <a:ext cx="144722" cy="299582"/>
            </a:xfrm>
            <a:custGeom>
              <a:avLst/>
              <a:gdLst/>
              <a:ahLst/>
              <a:cxnLst/>
              <a:rect l="l" t="t" r="r" b="b"/>
              <a:pathLst>
                <a:path w="4996" h="10342" extrusionOk="0">
                  <a:moveTo>
                    <a:pt x="4282" y="0"/>
                  </a:moveTo>
                  <a:cubicBezTo>
                    <a:pt x="4168" y="0"/>
                    <a:pt x="4051" y="28"/>
                    <a:pt x="3940" y="90"/>
                  </a:cubicBezTo>
                  <a:lnTo>
                    <a:pt x="0" y="2259"/>
                  </a:lnTo>
                  <a:lnTo>
                    <a:pt x="0" y="8084"/>
                  </a:lnTo>
                  <a:lnTo>
                    <a:pt x="3940" y="10253"/>
                  </a:lnTo>
                  <a:cubicBezTo>
                    <a:pt x="4051" y="10314"/>
                    <a:pt x="4168" y="10342"/>
                    <a:pt x="4282" y="10342"/>
                  </a:cubicBezTo>
                  <a:cubicBezTo>
                    <a:pt x="4655" y="10342"/>
                    <a:pt x="4995" y="10043"/>
                    <a:pt x="4995" y="9629"/>
                  </a:cubicBezTo>
                  <a:lnTo>
                    <a:pt x="4995" y="713"/>
                  </a:lnTo>
                  <a:cubicBezTo>
                    <a:pt x="4995" y="299"/>
                    <a:pt x="4655" y="0"/>
                    <a:pt x="4282"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55"/>
          <p:cNvGrpSpPr/>
          <p:nvPr/>
        </p:nvGrpSpPr>
        <p:grpSpPr>
          <a:xfrm>
            <a:off x="2335531" y="1661301"/>
            <a:ext cx="372652" cy="299582"/>
            <a:chOff x="2335531" y="2423301"/>
            <a:chExt cx="372652" cy="299582"/>
          </a:xfrm>
        </p:grpSpPr>
        <p:sp>
          <p:nvSpPr>
            <p:cNvPr id="734" name="Google Shape;734;p55"/>
            <p:cNvSpPr/>
            <p:nvPr/>
          </p:nvSpPr>
          <p:spPr>
            <a:xfrm>
              <a:off x="2637995" y="2454266"/>
              <a:ext cx="70188" cy="237678"/>
            </a:xfrm>
            <a:custGeom>
              <a:avLst/>
              <a:gdLst/>
              <a:ahLst/>
              <a:cxnLst/>
              <a:rect l="l" t="t" r="r" b="b"/>
              <a:pathLst>
                <a:path w="2423" h="8205" extrusionOk="0">
                  <a:moveTo>
                    <a:pt x="502" y="0"/>
                  </a:moveTo>
                  <a:cubicBezTo>
                    <a:pt x="405" y="0"/>
                    <a:pt x="309" y="37"/>
                    <a:pt x="236" y="110"/>
                  </a:cubicBezTo>
                  <a:cubicBezTo>
                    <a:pt x="89" y="257"/>
                    <a:pt x="89" y="496"/>
                    <a:pt x="236" y="643"/>
                  </a:cubicBezTo>
                  <a:cubicBezTo>
                    <a:pt x="1160" y="1567"/>
                    <a:pt x="1669" y="2796"/>
                    <a:pt x="1669" y="4102"/>
                  </a:cubicBezTo>
                  <a:cubicBezTo>
                    <a:pt x="1669" y="5409"/>
                    <a:pt x="1160" y="6637"/>
                    <a:pt x="236" y="7561"/>
                  </a:cubicBezTo>
                  <a:cubicBezTo>
                    <a:pt x="0" y="7797"/>
                    <a:pt x="167" y="8205"/>
                    <a:pt x="503" y="8205"/>
                  </a:cubicBezTo>
                  <a:cubicBezTo>
                    <a:pt x="609" y="8205"/>
                    <a:pt x="704" y="8160"/>
                    <a:pt x="772" y="8090"/>
                  </a:cubicBezTo>
                  <a:cubicBezTo>
                    <a:pt x="1838" y="7025"/>
                    <a:pt x="2422" y="5608"/>
                    <a:pt x="2422" y="4102"/>
                  </a:cubicBezTo>
                  <a:cubicBezTo>
                    <a:pt x="2422" y="2595"/>
                    <a:pt x="1836" y="1176"/>
                    <a:pt x="768" y="110"/>
                  </a:cubicBezTo>
                  <a:cubicBezTo>
                    <a:pt x="695" y="37"/>
                    <a:pt x="598" y="0"/>
                    <a:pt x="502"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2609695" y="2485115"/>
              <a:ext cx="54807" cy="175949"/>
            </a:xfrm>
            <a:custGeom>
              <a:avLst/>
              <a:gdLst/>
              <a:ahLst/>
              <a:cxnLst/>
              <a:rect l="l" t="t" r="r" b="b"/>
              <a:pathLst>
                <a:path w="1892" h="6074" extrusionOk="0">
                  <a:moveTo>
                    <a:pt x="414" y="0"/>
                  </a:moveTo>
                  <a:cubicBezTo>
                    <a:pt x="317" y="0"/>
                    <a:pt x="221" y="37"/>
                    <a:pt x="147" y="111"/>
                  </a:cubicBezTo>
                  <a:cubicBezTo>
                    <a:pt x="0" y="257"/>
                    <a:pt x="0" y="496"/>
                    <a:pt x="147" y="643"/>
                  </a:cubicBezTo>
                  <a:cubicBezTo>
                    <a:pt x="786" y="1282"/>
                    <a:pt x="1138" y="2133"/>
                    <a:pt x="1138" y="3037"/>
                  </a:cubicBezTo>
                  <a:cubicBezTo>
                    <a:pt x="1138" y="3942"/>
                    <a:pt x="786" y="4792"/>
                    <a:pt x="147" y="5431"/>
                  </a:cubicBezTo>
                  <a:cubicBezTo>
                    <a:pt x="0" y="5578"/>
                    <a:pt x="0" y="5817"/>
                    <a:pt x="147" y="5964"/>
                  </a:cubicBezTo>
                  <a:cubicBezTo>
                    <a:pt x="221" y="6037"/>
                    <a:pt x="317" y="6074"/>
                    <a:pt x="414" y="6074"/>
                  </a:cubicBezTo>
                  <a:cubicBezTo>
                    <a:pt x="510" y="6074"/>
                    <a:pt x="606" y="6037"/>
                    <a:pt x="680" y="5964"/>
                  </a:cubicBezTo>
                  <a:cubicBezTo>
                    <a:pt x="1462" y="5182"/>
                    <a:pt x="1892" y="4143"/>
                    <a:pt x="1892" y="3037"/>
                  </a:cubicBezTo>
                  <a:cubicBezTo>
                    <a:pt x="1892" y="1932"/>
                    <a:pt x="1462" y="892"/>
                    <a:pt x="680" y="111"/>
                  </a:cubicBezTo>
                  <a:cubicBezTo>
                    <a:pt x="606" y="37"/>
                    <a:pt x="510" y="0"/>
                    <a:pt x="414"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2578788" y="2515993"/>
              <a:ext cx="42061" cy="114219"/>
            </a:xfrm>
            <a:custGeom>
              <a:avLst/>
              <a:gdLst/>
              <a:ahLst/>
              <a:cxnLst/>
              <a:rect l="l" t="t" r="r" b="b"/>
              <a:pathLst>
                <a:path w="1452" h="3943" extrusionOk="0">
                  <a:moveTo>
                    <a:pt x="415" y="0"/>
                  </a:moveTo>
                  <a:cubicBezTo>
                    <a:pt x="318" y="0"/>
                    <a:pt x="221" y="37"/>
                    <a:pt x="147" y="112"/>
                  </a:cubicBezTo>
                  <a:cubicBezTo>
                    <a:pt x="0" y="259"/>
                    <a:pt x="0" y="496"/>
                    <a:pt x="149" y="645"/>
                  </a:cubicBezTo>
                  <a:cubicBezTo>
                    <a:pt x="503" y="998"/>
                    <a:pt x="698" y="1471"/>
                    <a:pt x="698" y="1971"/>
                  </a:cubicBezTo>
                  <a:cubicBezTo>
                    <a:pt x="698" y="2474"/>
                    <a:pt x="503" y="2944"/>
                    <a:pt x="149" y="3298"/>
                  </a:cubicBezTo>
                  <a:cubicBezTo>
                    <a:pt x="0" y="3447"/>
                    <a:pt x="0" y="3684"/>
                    <a:pt x="147" y="3832"/>
                  </a:cubicBezTo>
                  <a:cubicBezTo>
                    <a:pt x="221" y="3906"/>
                    <a:pt x="318" y="3943"/>
                    <a:pt x="414" y="3943"/>
                  </a:cubicBezTo>
                  <a:cubicBezTo>
                    <a:pt x="511" y="3943"/>
                    <a:pt x="607" y="3906"/>
                    <a:pt x="682" y="3832"/>
                  </a:cubicBezTo>
                  <a:cubicBezTo>
                    <a:pt x="1178" y="3336"/>
                    <a:pt x="1451" y="2675"/>
                    <a:pt x="1451" y="1971"/>
                  </a:cubicBezTo>
                  <a:cubicBezTo>
                    <a:pt x="1451" y="1268"/>
                    <a:pt x="1178" y="608"/>
                    <a:pt x="682" y="110"/>
                  </a:cubicBezTo>
                  <a:cubicBezTo>
                    <a:pt x="607" y="37"/>
                    <a:pt x="511" y="0"/>
                    <a:pt x="415"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2335531" y="2493312"/>
              <a:ext cx="54633" cy="159553"/>
            </a:xfrm>
            <a:custGeom>
              <a:avLst/>
              <a:gdLst/>
              <a:ahLst/>
              <a:cxnLst/>
              <a:rect l="l" t="t" r="r" b="b"/>
              <a:pathLst>
                <a:path w="1886" h="5508" extrusionOk="0">
                  <a:moveTo>
                    <a:pt x="378" y="0"/>
                  </a:moveTo>
                  <a:cubicBezTo>
                    <a:pt x="169" y="0"/>
                    <a:pt x="0" y="169"/>
                    <a:pt x="0" y="378"/>
                  </a:cubicBezTo>
                  <a:lnTo>
                    <a:pt x="0" y="5130"/>
                  </a:lnTo>
                  <a:cubicBezTo>
                    <a:pt x="0" y="5339"/>
                    <a:pt x="169" y="5508"/>
                    <a:pt x="378" y="5508"/>
                  </a:cubicBezTo>
                  <a:lnTo>
                    <a:pt x="1886" y="5508"/>
                  </a:lnTo>
                  <a:lnTo>
                    <a:pt x="1886"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2411973" y="2423301"/>
              <a:ext cx="144722" cy="299582"/>
            </a:xfrm>
            <a:custGeom>
              <a:avLst/>
              <a:gdLst/>
              <a:ahLst/>
              <a:cxnLst/>
              <a:rect l="l" t="t" r="r" b="b"/>
              <a:pathLst>
                <a:path w="4996" h="10342" extrusionOk="0">
                  <a:moveTo>
                    <a:pt x="4282" y="0"/>
                  </a:moveTo>
                  <a:cubicBezTo>
                    <a:pt x="4168" y="0"/>
                    <a:pt x="4051" y="28"/>
                    <a:pt x="3940" y="90"/>
                  </a:cubicBezTo>
                  <a:lnTo>
                    <a:pt x="0" y="2259"/>
                  </a:lnTo>
                  <a:lnTo>
                    <a:pt x="0" y="8084"/>
                  </a:lnTo>
                  <a:lnTo>
                    <a:pt x="3940" y="10253"/>
                  </a:lnTo>
                  <a:cubicBezTo>
                    <a:pt x="4051" y="10314"/>
                    <a:pt x="4168" y="10342"/>
                    <a:pt x="4282" y="10342"/>
                  </a:cubicBezTo>
                  <a:cubicBezTo>
                    <a:pt x="4655" y="10342"/>
                    <a:pt x="4995" y="10043"/>
                    <a:pt x="4995" y="9629"/>
                  </a:cubicBezTo>
                  <a:lnTo>
                    <a:pt x="4995" y="713"/>
                  </a:lnTo>
                  <a:cubicBezTo>
                    <a:pt x="4995" y="299"/>
                    <a:pt x="4655" y="0"/>
                    <a:pt x="4282"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55"/>
          <p:cNvGrpSpPr/>
          <p:nvPr/>
        </p:nvGrpSpPr>
        <p:grpSpPr>
          <a:xfrm>
            <a:off x="1465076" y="1636168"/>
            <a:ext cx="372667" cy="323654"/>
            <a:chOff x="1465076" y="2398168"/>
            <a:chExt cx="372667" cy="323654"/>
          </a:xfrm>
        </p:grpSpPr>
        <p:sp>
          <p:nvSpPr>
            <p:cNvPr id="740" name="Google Shape;740;p55"/>
            <p:cNvSpPr/>
            <p:nvPr/>
          </p:nvSpPr>
          <p:spPr>
            <a:xfrm>
              <a:off x="1465076" y="2398168"/>
              <a:ext cx="372667" cy="323654"/>
            </a:xfrm>
            <a:custGeom>
              <a:avLst/>
              <a:gdLst/>
              <a:ahLst/>
              <a:cxnLst/>
              <a:rect l="l" t="t" r="r" b="b"/>
              <a:pathLst>
                <a:path w="12865" h="11173" extrusionOk="0">
                  <a:moveTo>
                    <a:pt x="3154" y="1508"/>
                  </a:moveTo>
                  <a:cubicBezTo>
                    <a:pt x="3361" y="1508"/>
                    <a:pt x="3530" y="1677"/>
                    <a:pt x="3530" y="1886"/>
                  </a:cubicBezTo>
                  <a:lnTo>
                    <a:pt x="3530" y="3248"/>
                  </a:lnTo>
                  <a:cubicBezTo>
                    <a:pt x="3978" y="3403"/>
                    <a:pt x="4300" y="3829"/>
                    <a:pt x="4300" y="4330"/>
                  </a:cubicBezTo>
                  <a:cubicBezTo>
                    <a:pt x="4300" y="4828"/>
                    <a:pt x="3978" y="5255"/>
                    <a:pt x="3530" y="5411"/>
                  </a:cubicBezTo>
                  <a:lnTo>
                    <a:pt x="3530" y="9287"/>
                  </a:lnTo>
                  <a:cubicBezTo>
                    <a:pt x="3530" y="9496"/>
                    <a:pt x="3361" y="9665"/>
                    <a:pt x="3154" y="9665"/>
                  </a:cubicBezTo>
                  <a:cubicBezTo>
                    <a:pt x="2945" y="9665"/>
                    <a:pt x="2776" y="9496"/>
                    <a:pt x="2776" y="9287"/>
                  </a:cubicBezTo>
                  <a:lnTo>
                    <a:pt x="2776" y="5411"/>
                  </a:lnTo>
                  <a:cubicBezTo>
                    <a:pt x="2330" y="5255"/>
                    <a:pt x="2008" y="4828"/>
                    <a:pt x="2008" y="4330"/>
                  </a:cubicBezTo>
                  <a:cubicBezTo>
                    <a:pt x="2008" y="3829"/>
                    <a:pt x="2330" y="3403"/>
                    <a:pt x="2776" y="3248"/>
                  </a:cubicBezTo>
                  <a:lnTo>
                    <a:pt x="2776" y="1886"/>
                  </a:lnTo>
                  <a:cubicBezTo>
                    <a:pt x="2776" y="1677"/>
                    <a:pt x="2945" y="1508"/>
                    <a:pt x="3154" y="1508"/>
                  </a:cubicBezTo>
                  <a:close/>
                  <a:moveTo>
                    <a:pt x="6432" y="1508"/>
                  </a:moveTo>
                  <a:cubicBezTo>
                    <a:pt x="6641" y="1508"/>
                    <a:pt x="6810" y="1677"/>
                    <a:pt x="6810" y="1886"/>
                  </a:cubicBezTo>
                  <a:lnTo>
                    <a:pt x="6810" y="5761"/>
                  </a:lnTo>
                  <a:cubicBezTo>
                    <a:pt x="7256" y="5918"/>
                    <a:pt x="7578" y="6344"/>
                    <a:pt x="7578" y="6842"/>
                  </a:cubicBezTo>
                  <a:cubicBezTo>
                    <a:pt x="7578" y="7343"/>
                    <a:pt x="7256" y="7769"/>
                    <a:pt x="6810" y="7924"/>
                  </a:cubicBezTo>
                  <a:lnTo>
                    <a:pt x="6810" y="9287"/>
                  </a:lnTo>
                  <a:cubicBezTo>
                    <a:pt x="6810" y="9496"/>
                    <a:pt x="6641" y="9665"/>
                    <a:pt x="6432" y="9665"/>
                  </a:cubicBezTo>
                  <a:cubicBezTo>
                    <a:pt x="6225" y="9665"/>
                    <a:pt x="6056" y="9496"/>
                    <a:pt x="6056" y="9287"/>
                  </a:cubicBezTo>
                  <a:lnTo>
                    <a:pt x="6056" y="7924"/>
                  </a:lnTo>
                  <a:cubicBezTo>
                    <a:pt x="5608" y="7769"/>
                    <a:pt x="5287" y="7343"/>
                    <a:pt x="5287" y="6842"/>
                  </a:cubicBezTo>
                  <a:cubicBezTo>
                    <a:pt x="5287" y="6344"/>
                    <a:pt x="5608" y="5918"/>
                    <a:pt x="6056" y="5761"/>
                  </a:cubicBezTo>
                  <a:lnTo>
                    <a:pt x="6056" y="1886"/>
                  </a:lnTo>
                  <a:cubicBezTo>
                    <a:pt x="6056" y="1677"/>
                    <a:pt x="6225" y="1508"/>
                    <a:pt x="6432" y="1508"/>
                  </a:cubicBezTo>
                  <a:close/>
                  <a:moveTo>
                    <a:pt x="9711" y="1508"/>
                  </a:moveTo>
                  <a:cubicBezTo>
                    <a:pt x="9920" y="1508"/>
                    <a:pt x="10089" y="1677"/>
                    <a:pt x="10089" y="1886"/>
                  </a:cubicBezTo>
                  <a:lnTo>
                    <a:pt x="10089" y="3248"/>
                  </a:lnTo>
                  <a:cubicBezTo>
                    <a:pt x="10535" y="3403"/>
                    <a:pt x="10857" y="3829"/>
                    <a:pt x="10857" y="4330"/>
                  </a:cubicBezTo>
                  <a:cubicBezTo>
                    <a:pt x="10857" y="4828"/>
                    <a:pt x="10535" y="5255"/>
                    <a:pt x="10089" y="5411"/>
                  </a:cubicBezTo>
                  <a:lnTo>
                    <a:pt x="10089" y="9287"/>
                  </a:lnTo>
                  <a:cubicBezTo>
                    <a:pt x="10089" y="9496"/>
                    <a:pt x="9920" y="9665"/>
                    <a:pt x="9711" y="9665"/>
                  </a:cubicBezTo>
                  <a:cubicBezTo>
                    <a:pt x="9504" y="9665"/>
                    <a:pt x="9335" y="9496"/>
                    <a:pt x="9335" y="9287"/>
                  </a:cubicBezTo>
                  <a:lnTo>
                    <a:pt x="9335" y="5411"/>
                  </a:lnTo>
                  <a:cubicBezTo>
                    <a:pt x="8889" y="5255"/>
                    <a:pt x="8567" y="4828"/>
                    <a:pt x="8567" y="4330"/>
                  </a:cubicBezTo>
                  <a:cubicBezTo>
                    <a:pt x="8567" y="3829"/>
                    <a:pt x="8889" y="3403"/>
                    <a:pt x="9335" y="3248"/>
                  </a:cubicBezTo>
                  <a:lnTo>
                    <a:pt x="9335" y="1886"/>
                  </a:lnTo>
                  <a:cubicBezTo>
                    <a:pt x="9335" y="1677"/>
                    <a:pt x="9504" y="1508"/>
                    <a:pt x="9711" y="1508"/>
                  </a:cubicBezTo>
                  <a:close/>
                  <a:moveTo>
                    <a:pt x="1715" y="0"/>
                  </a:moveTo>
                  <a:cubicBezTo>
                    <a:pt x="770" y="0"/>
                    <a:pt x="0" y="770"/>
                    <a:pt x="0" y="1715"/>
                  </a:cubicBezTo>
                  <a:lnTo>
                    <a:pt x="0" y="9458"/>
                  </a:lnTo>
                  <a:cubicBezTo>
                    <a:pt x="0" y="10402"/>
                    <a:pt x="770" y="11172"/>
                    <a:pt x="1715" y="11172"/>
                  </a:cubicBezTo>
                  <a:lnTo>
                    <a:pt x="11150" y="11172"/>
                  </a:lnTo>
                  <a:cubicBezTo>
                    <a:pt x="12097" y="11172"/>
                    <a:pt x="12865" y="10402"/>
                    <a:pt x="12865" y="9458"/>
                  </a:cubicBezTo>
                  <a:lnTo>
                    <a:pt x="12865" y="1715"/>
                  </a:lnTo>
                  <a:cubicBezTo>
                    <a:pt x="12865" y="770"/>
                    <a:pt x="12097" y="0"/>
                    <a:pt x="11150"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1640031" y="2585057"/>
              <a:ext cx="22739" cy="22682"/>
            </a:xfrm>
            <a:custGeom>
              <a:avLst/>
              <a:gdLst/>
              <a:ahLst/>
              <a:cxnLst/>
              <a:rect l="l" t="t" r="r" b="b"/>
              <a:pathLst>
                <a:path w="785" h="783" extrusionOk="0">
                  <a:moveTo>
                    <a:pt x="392" y="1"/>
                  </a:moveTo>
                  <a:cubicBezTo>
                    <a:pt x="177" y="1"/>
                    <a:pt x="0" y="175"/>
                    <a:pt x="0" y="390"/>
                  </a:cubicBezTo>
                  <a:cubicBezTo>
                    <a:pt x="0" y="608"/>
                    <a:pt x="177" y="782"/>
                    <a:pt x="392" y="782"/>
                  </a:cubicBezTo>
                  <a:cubicBezTo>
                    <a:pt x="609" y="782"/>
                    <a:pt x="784" y="608"/>
                    <a:pt x="784" y="390"/>
                  </a:cubicBezTo>
                  <a:cubicBezTo>
                    <a:pt x="784" y="175"/>
                    <a:pt x="609" y="1"/>
                    <a:pt x="392"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1545051" y="2512207"/>
              <a:ext cx="22739" cy="22682"/>
            </a:xfrm>
            <a:custGeom>
              <a:avLst/>
              <a:gdLst/>
              <a:ahLst/>
              <a:cxnLst/>
              <a:rect l="l" t="t" r="r" b="b"/>
              <a:pathLst>
                <a:path w="785" h="783" extrusionOk="0">
                  <a:moveTo>
                    <a:pt x="393" y="1"/>
                  </a:moveTo>
                  <a:cubicBezTo>
                    <a:pt x="176" y="1"/>
                    <a:pt x="1" y="176"/>
                    <a:pt x="1" y="393"/>
                  </a:cubicBezTo>
                  <a:cubicBezTo>
                    <a:pt x="1" y="608"/>
                    <a:pt x="178" y="783"/>
                    <a:pt x="393" y="783"/>
                  </a:cubicBezTo>
                  <a:cubicBezTo>
                    <a:pt x="608" y="783"/>
                    <a:pt x="785" y="608"/>
                    <a:pt x="785" y="393"/>
                  </a:cubicBezTo>
                  <a:cubicBezTo>
                    <a:pt x="785" y="176"/>
                    <a:pt x="608" y="1"/>
                    <a:pt x="393"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1735040" y="2512207"/>
              <a:ext cx="22682" cy="22682"/>
            </a:xfrm>
            <a:custGeom>
              <a:avLst/>
              <a:gdLst/>
              <a:ahLst/>
              <a:cxnLst/>
              <a:rect l="l" t="t" r="r" b="b"/>
              <a:pathLst>
                <a:path w="783" h="783" extrusionOk="0">
                  <a:moveTo>
                    <a:pt x="391" y="1"/>
                  </a:moveTo>
                  <a:cubicBezTo>
                    <a:pt x="176" y="1"/>
                    <a:pt x="1" y="176"/>
                    <a:pt x="1" y="393"/>
                  </a:cubicBezTo>
                  <a:cubicBezTo>
                    <a:pt x="1" y="608"/>
                    <a:pt x="176" y="783"/>
                    <a:pt x="391" y="783"/>
                  </a:cubicBezTo>
                  <a:cubicBezTo>
                    <a:pt x="608" y="783"/>
                    <a:pt x="783" y="608"/>
                    <a:pt x="783" y="393"/>
                  </a:cubicBezTo>
                  <a:cubicBezTo>
                    <a:pt x="783" y="176"/>
                    <a:pt x="608" y="1"/>
                    <a:pt x="393"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55"/>
          <p:cNvGrpSpPr/>
          <p:nvPr/>
        </p:nvGrpSpPr>
        <p:grpSpPr>
          <a:xfrm>
            <a:off x="8045947" y="3550065"/>
            <a:ext cx="383981" cy="372712"/>
            <a:chOff x="8045947" y="4312065"/>
            <a:chExt cx="383981" cy="372712"/>
          </a:xfrm>
        </p:grpSpPr>
        <p:sp>
          <p:nvSpPr>
            <p:cNvPr id="745" name="Google Shape;745;p55"/>
            <p:cNvSpPr/>
            <p:nvPr/>
          </p:nvSpPr>
          <p:spPr>
            <a:xfrm>
              <a:off x="8174527" y="4312065"/>
              <a:ext cx="126762" cy="115580"/>
            </a:xfrm>
            <a:custGeom>
              <a:avLst/>
              <a:gdLst/>
              <a:ahLst/>
              <a:cxnLst/>
              <a:rect l="l" t="t" r="r" b="b"/>
              <a:pathLst>
                <a:path w="4376" h="3990" extrusionOk="0">
                  <a:moveTo>
                    <a:pt x="2189" y="1"/>
                  </a:moveTo>
                  <a:cubicBezTo>
                    <a:pt x="1678" y="1"/>
                    <a:pt x="1167" y="195"/>
                    <a:pt x="778" y="584"/>
                  </a:cubicBezTo>
                  <a:cubicBezTo>
                    <a:pt x="0" y="1362"/>
                    <a:pt x="0" y="2629"/>
                    <a:pt x="778" y="3406"/>
                  </a:cubicBezTo>
                  <a:cubicBezTo>
                    <a:pt x="1167" y="3795"/>
                    <a:pt x="1678" y="3990"/>
                    <a:pt x="2189" y="3990"/>
                  </a:cubicBezTo>
                  <a:cubicBezTo>
                    <a:pt x="2700" y="3990"/>
                    <a:pt x="3211" y="3795"/>
                    <a:pt x="3600" y="3406"/>
                  </a:cubicBezTo>
                  <a:cubicBezTo>
                    <a:pt x="4376" y="2629"/>
                    <a:pt x="4376" y="1362"/>
                    <a:pt x="3600" y="584"/>
                  </a:cubicBezTo>
                  <a:cubicBezTo>
                    <a:pt x="3211" y="195"/>
                    <a:pt x="2700" y="1"/>
                    <a:pt x="218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5"/>
            <p:cNvSpPr/>
            <p:nvPr/>
          </p:nvSpPr>
          <p:spPr>
            <a:xfrm>
              <a:off x="8045947" y="4440646"/>
              <a:ext cx="126907" cy="115580"/>
            </a:xfrm>
            <a:custGeom>
              <a:avLst/>
              <a:gdLst/>
              <a:ahLst/>
              <a:cxnLst/>
              <a:rect l="l" t="t" r="r" b="b"/>
              <a:pathLst>
                <a:path w="4381" h="3990" extrusionOk="0">
                  <a:moveTo>
                    <a:pt x="2191" y="0"/>
                  </a:moveTo>
                  <a:cubicBezTo>
                    <a:pt x="1680" y="0"/>
                    <a:pt x="1170" y="195"/>
                    <a:pt x="781" y="584"/>
                  </a:cubicBezTo>
                  <a:cubicBezTo>
                    <a:pt x="1" y="1363"/>
                    <a:pt x="1" y="2626"/>
                    <a:pt x="781" y="3406"/>
                  </a:cubicBezTo>
                  <a:cubicBezTo>
                    <a:pt x="1170" y="3795"/>
                    <a:pt x="1680" y="3989"/>
                    <a:pt x="2191" y="3989"/>
                  </a:cubicBezTo>
                  <a:cubicBezTo>
                    <a:pt x="2701" y="3989"/>
                    <a:pt x="3212" y="3795"/>
                    <a:pt x="3601" y="3406"/>
                  </a:cubicBezTo>
                  <a:cubicBezTo>
                    <a:pt x="4381" y="2626"/>
                    <a:pt x="4381" y="1363"/>
                    <a:pt x="3601" y="584"/>
                  </a:cubicBezTo>
                  <a:cubicBezTo>
                    <a:pt x="3212" y="195"/>
                    <a:pt x="2701" y="0"/>
                    <a:pt x="2191"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a:off x="8303021" y="4440646"/>
              <a:ext cx="126907" cy="115580"/>
            </a:xfrm>
            <a:custGeom>
              <a:avLst/>
              <a:gdLst/>
              <a:ahLst/>
              <a:cxnLst/>
              <a:rect l="l" t="t" r="r" b="b"/>
              <a:pathLst>
                <a:path w="4381" h="3990" extrusionOk="0">
                  <a:moveTo>
                    <a:pt x="2189" y="0"/>
                  </a:moveTo>
                  <a:cubicBezTo>
                    <a:pt x="1679" y="0"/>
                    <a:pt x="1168" y="195"/>
                    <a:pt x="780" y="584"/>
                  </a:cubicBezTo>
                  <a:cubicBezTo>
                    <a:pt x="0" y="1363"/>
                    <a:pt x="0" y="2626"/>
                    <a:pt x="780" y="3406"/>
                  </a:cubicBezTo>
                  <a:cubicBezTo>
                    <a:pt x="1168" y="3795"/>
                    <a:pt x="1679" y="3989"/>
                    <a:pt x="2189" y="3989"/>
                  </a:cubicBezTo>
                  <a:cubicBezTo>
                    <a:pt x="2700" y="3989"/>
                    <a:pt x="3211" y="3795"/>
                    <a:pt x="3600" y="3406"/>
                  </a:cubicBezTo>
                  <a:cubicBezTo>
                    <a:pt x="4380" y="2626"/>
                    <a:pt x="4380" y="1363"/>
                    <a:pt x="3600" y="584"/>
                  </a:cubicBezTo>
                  <a:cubicBezTo>
                    <a:pt x="3211" y="195"/>
                    <a:pt x="2700" y="0"/>
                    <a:pt x="2189"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8174527" y="4569198"/>
              <a:ext cx="121171" cy="115580"/>
            </a:xfrm>
            <a:custGeom>
              <a:avLst/>
              <a:gdLst/>
              <a:ahLst/>
              <a:cxnLst/>
              <a:rect l="l" t="t" r="r" b="b"/>
              <a:pathLst>
                <a:path w="4183" h="3990" extrusionOk="0">
                  <a:moveTo>
                    <a:pt x="2189" y="0"/>
                  </a:moveTo>
                  <a:cubicBezTo>
                    <a:pt x="1678" y="0"/>
                    <a:pt x="1167" y="195"/>
                    <a:pt x="778" y="584"/>
                  </a:cubicBezTo>
                  <a:cubicBezTo>
                    <a:pt x="0" y="1362"/>
                    <a:pt x="0" y="2628"/>
                    <a:pt x="778" y="3406"/>
                  </a:cubicBezTo>
                  <a:cubicBezTo>
                    <a:pt x="1167" y="3795"/>
                    <a:pt x="1678" y="3989"/>
                    <a:pt x="2189" y="3989"/>
                  </a:cubicBezTo>
                  <a:cubicBezTo>
                    <a:pt x="2700" y="3989"/>
                    <a:pt x="3211" y="3795"/>
                    <a:pt x="3600" y="3406"/>
                  </a:cubicBezTo>
                  <a:cubicBezTo>
                    <a:pt x="3988" y="3016"/>
                    <a:pt x="4183" y="2505"/>
                    <a:pt x="4183" y="1995"/>
                  </a:cubicBezTo>
                  <a:cubicBezTo>
                    <a:pt x="4183" y="1484"/>
                    <a:pt x="3988" y="972"/>
                    <a:pt x="3600" y="584"/>
                  </a:cubicBezTo>
                  <a:cubicBezTo>
                    <a:pt x="3211" y="195"/>
                    <a:pt x="2700" y="0"/>
                    <a:pt x="2189"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8114249" y="4376167"/>
              <a:ext cx="58370" cy="55444"/>
            </a:xfrm>
            <a:custGeom>
              <a:avLst/>
              <a:gdLst/>
              <a:ahLst/>
              <a:cxnLst/>
              <a:rect l="l" t="t" r="r" b="b"/>
              <a:pathLst>
                <a:path w="2015" h="1914" extrusionOk="0">
                  <a:moveTo>
                    <a:pt x="1586" y="1"/>
                  </a:moveTo>
                  <a:cubicBezTo>
                    <a:pt x="1511" y="1"/>
                    <a:pt x="1435" y="23"/>
                    <a:pt x="1369" y="70"/>
                  </a:cubicBezTo>
                  <a:cubicBezTo>
                    <a:pt x="881" y="412"/>
                    <a:pt x="461" y="832"/>
                    <a:pt x="119" y="1320"/>
                  </a:cubicBezTo>
                  <a:cubicBezTo>
                    <a:pt x="1" y="1491"/>
                    <a:pt x="41" y="1726"/>
                    <a:pt x="212" y="1845"/>
                  </a:cubicBezTo>
                  <a:cubicBezTo>
                    <a:pt x="278" y="1891"/>
                    <a:pt x="353" y="1914"/>
                    <a:pt x="428" y="1914"/>
                  </a:cubicBezTo>
                  <a:cubicBezTo>
                    <a:pt x="547" y="1914"/>
                    <a:pt x="664" y="1857"/>
                    <a:pt x="736" y="1752"/>
                  </a:cubicBezTo>
                  <a:cubicBezTo>
                    <a:pt x="1028" y="1336"/>
                    <a:pt x="1386" y="978"/>
                    <a:pt x="1802" y="687"/>
                  </a:cubicBezTo>
                  <a:cubicBezTo>
                    <a:pt x="1973" y="568"/>
                    <a:pt x="2015" y="333"/>
                    <a:pt x="1894" y="162"/>
                  </a:cubicBezTo>
                  <a:cubicBezTo>
                    <a:pt x="1821" y="57"/>
                    <a:pt x="1705" y="1"/>
                    <a:pt x="158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8303253" y="4565229"/>
              <a:ext cx="58370" cy="55415"/>
            </a:xfrm>
            <a:custGeom>
              <a:avLst/>
              <a:gdLst/>
              <a:ahLst/>
              <a:cxnLst/>
              <a:rect l="l" t="t" r="r" b="b"/>
              <a:pathLst>
                <a:path w="2015" h="1913" extrusionOk="0">
                  <a:moveTo>
                    <a:pt x="1587" y="1"/>
                  </a:moveTo>
                  <a:cubicBezTo>
                    <a:pt x="1468" y="1"/>
                    <a:pt x="1351" y="57"/>
                    <a:pt x="1277" y="162"/>
                  </a:cubicBezTo>
                  <a:cubicBezTo>
                    <a:pt x="985" y="578"/>
                    <a:pt x="627" y="936"/>
                    <a:pt x="211" y="1227"/>
                  </a:cubicBezTo>
                  <a:cubicBezTo>
                    <a:pt x="40" y="1346"/>
                    <a:pt x="0" y="1581"/>
                    <a:pt x="119" y="1752"/>
                  </a:cubicBezTo>
                  <a:cubicBezTo>
                    <a:pt x="193" y="1857"/>
                    <a:pt x="310" y="1912"/>
                    <a:pt x="428" y="1912"/>
                  </a:cubicBezTo>
                  <a:cubicBezTo>
                    <a:pt x="503" y="1912"/>
                    <a:pt x="578" y="1890"/>
                    <a:pt x="644" y="1844"/>
                  </a:cubicBezTo>
                  <a:cubicBezTo>
                    <a:pt x="1132" y="1503"/>
                    <a:pt x="1552" y="1083"/>
                    <a:pt x="1896" y="594"/>
                  </a:cubicBezTo>
                  <a:cubicBezTo>
                    <a:pt x="2014" y="423"/>
                    <a:pt x="1972" y="188"/>
                    <a:pt x="1801" y="69"/>
                  </a:cubicBezTo>
                  <a:cubicBezTo>
                    <a:pt x="1736" y="23"/>
                    <a:pt x="1661" y="1"/>
                    <a:pt x="1587"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5"/>
            <p:cNvSpPr/>
            <p:nvPr/>
          </p:nvSpPr>
          <p:spPr>
            <a:xfrm>
              <a:off x="8114249" y="4565229"/>
              <a:ext cx="58370" cy="55415"/>
            </a:xfrm>
            <a:custGeom>
              <a:avLst/>
              <a:gdLst/>
              <a:ahLst/>
              <a:cxnLst/>
              <a:rect l="l" t="t" r="r" b="b"/>
              <a:pathLst>
                <a:path w="2015" h="1913" extrusionOk="0">
                  <a:moveTo>
                    <a:pt x="428" y="1"/>
                  </a:moveTo>
                  <a:cubicBezTo>
                    <a:pt x="353" y="1"/>
                    <a:pt x="278" y="23"/>
                    <a:pt x="212" y="69"/>
                  </a:cubicBezTo>
                  <a:cubicBezTo>
                    <a:pt x="41" y="188"/>
                    <a:pt x="1" y="423"/>
                    <a:pt x="119" y="594"/>
                  </a:cubicBezTo>
                  <a:cubicBezTo>
                    <a:pt x="461" y="1083"/>
                    <a:pt x="881" y="1503"/>
                    <a:pt x="1369" y="1844"/>
                  </a:cubicBezTo>
                  <a:cubicBezTo>
                    <a:pt x="1436" y="1890"/>
                    <a:pt x="1511" y="1912"/>
                    <a:pt x="1586" y="1912"/>
                  </a:cubicBezTo>
                  <a:cubicBezTo>
                    <a:pt x="1705" y="1912"/>
                    <a:pt x="1821" y="1857"/>
                    <a:pt x="1894" y="1752"/>
                  </a:cubicBezTo>
                  <a:cubicBezTo>
                    <a:pt x="2015" y="1581"/>
                    <a:pt x="1973" y="1346"/>
                    <a:pt x="1802" y="1227"/>
                  </a:cubicBezTo>
                  <a:cubicBezTo>
                    <a:pt x="1386" y="936"/>
                    <a:pt x="1028" y="578"/>
                    <a:pt x="736" y="162"/>
                  </a:cubicBezTo>
                  <a:cubicBezTo>
                    <a:pt x="664" y="57"/>
                    <a:pt x="547" y="1"/>
                    <a:pt x="428"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8303253" y="4376167"/>
              <a:ext cx="58370" cy="55444"/>
            </a:xfrm>
            <a:custGeom>
              <a:avLst/>
              <a:gdLst/>
              <a:ahLst/>
              <a:cxnLst/>
              <a:rect l="l" t="t" r="r" b="b"/>
              <a:pathLst>
                <a:path w="2015" h="1914" extrusionOk="0">
                  <a:moveTo>
                    <a:pt x="429" y="1"/>
                  </a:moveTo>
                  <a:cubicBezTo>
                    <a:pt x="310" y="1"/>
                    <a:pt x="193" y="57"/>
                    <a:pt x="119" y="162"/>
                  </a:cubicBezTo>
                  <a:cubicBezTo>
                    <a:pt x="0" y="333"/>
                    <a:pt x="40" y="568"/>
                    <a:pt x="211" y="687"/>
                  </a:cubicBezTo>
                  <a:cubicBezTo>
                    <a:pt x="627" y="978"/>
                    <a:pt x="985" y="1336"/>
                    <a:pt x="1277" y="1752"/>
                  </a:cubicBezTo>
                  <a:cubicBezTo>
                    <a:pt x="1351" y="1857"/>
                    <a:pt x="1468" y="1914"/>
                    <a:pt x="1587" y="1914"/>
                  </a:cubicBezTo>
                  <a:cubicBezTo>
                    <a:pt x="1661" y="1914"/>
                    <a:pt x="1736" y="1891"/>
                    <a:pt x="1801" y="1845"/>
                  </a:cubicBezTo>
                  <a:cubicBezTo>
                    <a:pt x="1972" y="1726"/>
                    <a:pt x="2014" y="1491"/>
                    <a:pt x="1894" y="1320"/>
                  </a:cubicBezTo>
                  <a:cubicBezTo>
                    <a:pt x="1552" y="832"/>
                    <a:pt x="1132" y="412"/>
                    <a:pt x="644" y="70"/>
                  </a:cubicBezTo>
                  <a:cubicBezTo>
                    <a:pt x="578" y="23"/>
                    <a:pt x="503" y="1"/>
                    <a:pt x="42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55"/>
          <p:cNvGrpSpPr/>
          <p:nvPr/>
        </p:nvGrpSpPr>
        <p:grpSpPr>
          <a:xfrm>
            <a:off x="7335476" y="3569009"/>
            <a:ext cx="372667" cy="334806"/>
            <a:chOff x="7335476" y="4331009"/>
            <a:chExt cx="372667" cy="334806"/>
          </a:xfrm>
        </p:grpSpPr>
        <p:sp>
          <p:nvSpPr>
            <p:cNvPr id="754" name="Google Shape;754;p55"/>
            <p:cNvSpPr/>
            <p:nvPr/>
          </p:nvSpPr>
          <p:spPr>
            <a:xfrm>
              <a:off x="7335476" y="4331009"/>
              <a:ext cx="372667" cy="334806"/>
            </a:xfrm>
            <a:custGeom>
              <a:avLst/>
              <a:gdLst/>
              <a:ahLst/>
              <a:cxnLst/>
              <a:rect l="l" t="t" r="r" b="b"/>
              <a:pathLst>
                <a:path w="12865" h="11558" extrusionOk="0">
                  <a:moveTo>
                    <a:pt x="5077" y="2005"/>
                  </a:moveTo>
                  <a:cubicBezTo>
                    <a:pt x="5541" y="2005"/>
                    <a:pt x="6006" y="2182"/>
                    <a:pt x="6360" y="2535"/>
                  </a:cubicBezTo>
                  <a:lnTo>
                    <a:pt x="6432" y="2608"/>
                  </a:lnTo>
                  <a:lnTo>
                    <a:pt x="6505" y="2535"/>
                  </a:lnTo>
                  <a:cubicBezTo>
                    <a:pt x="6847" y="2192"/>
                    <a:pt x="7303" y="2005"/>
                    <a:pt x="7787" y="2005"/>
                  </a:cubicBezTo>
                  <a:cubicBezTo>
                    <a:pt x="8274" y="2005"/>
                    <a:pt x="8730" y="2192"/>
                    <a:pt x="9072" y="2535"/>
                  </a:cubicBezTo>
                  <a:cubicBezTo>
                    <a:pt x="9781" y="3243"/>
                    <a:pt x="9781" y="4395"/>
                    <a:pt x="9072" y="5104"/>
                  </a:cubicBezTo>
                  <a:lnTo>
                    <a:pt x="6698" y="7476"/>
                  </a:lnTo>
                  <a:cubicBezTo>
                    <a:pt x="6624" y="7550"/>
                    <a:pt x="6528" y="7588"/>
                    <a:pt x="6432" y="7588"/>
                  </a:cubicBezTo>
                  <a:cubicBezTo>
                    <a:pt x="6336" y="7588"/>
                    <a:pt x="6239" y="7550"/>
                    <a:pt x="6165" y="7476"/>
                  </a:cubicBezTo>
                  <a:lnTo>
                    <a:pt x="3793" y="5104"/>
                  </a:lnTo>
                  <a:cubicBezTo>
                    <a:pt x="3082" y="4395"/>
                    <a:pt x="3082" y="3245"/>
                    <a:pt x="3793" y="2535"/>
                  </a:cubicBezTo>
                  <a:cubicBezTo>
                    <a:pt x="4147" y="2182"/>
                    <a:pt x="4612" y="2005"/>
                    <a:pt x="5077" y="2005"/>
                  </a:cubicBezTo>
                  <a:close/>
                  <a:moveTo>
                    <a:pt x="2294" y="1"/>
                  </a:moveTo>
                  <a:cubicBezTo>
                    <a:pt x="1029" y="1"/>
                    <a:pt x="0" y="1030"/>
                    <a:pt x="0" y="2294"/>
                  </a:cubicBezTo>
                  <a:lnTo>
                    <a:pt x="0" y="6795"/>
                  </a:lnTo>
                  <a:cubicBezTo>
                    <a:pt x="0" y="8059"/>
                    <a:pt x="1029" y="9086"/>
                    <a:pt x="2294" y="9086"/>
                  </a:cubicBezTo>
                  <a:lnTo>
                    <a:pt x="4354" y="9086"/>
                  </a:lnTo>
                  <a:lnTo>
                    <a:pt x="6133" y="11410"/>
                  </a:lnTo>
                  <a:cubicBezTo>
                    <a:pt x="6208" y="11508"/>
                    <a:pt x="6320" y="11557"/>
                    <a:pt x="6432" y="11557"/>
                  </a:cubicBezTo>
                  <a:cubicBezTo>
                    <a:pt x="6545" y="11557"/>
                    <a:pt x="6657" y="11508"/>
                    <a:pt x="6732" y="11410"/>
                  </a:cubicBezTo>
                  <a:lnTo>
                    <a:pt x="8511" y="9086"/>
                  </a:lnTo>
                  <a:lnTo>
                    <a:pt x="10571" y="9086"/>
                  </a:lnTo>
                  <a:cubicBezTo>
                    <a:pt x="11835" y="9086"/>
                    <a:pt x="12865" y="8059"/>
                    <a:pt x="12865" y="6795"/>
                  </a:cubicBezTo>
                  <a:lnTo>
                    <a:pt x="12865" y="2294"/>
                  </a:lnTo>
                  <a:cubicBezTo>
                    <a:pt x="12865" y="1030"/>
                    <a:pt x="11835" y="1"/>
                    <a:pt x="10571"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7441550" y="4410898"/>
              <a:ext cx="160683" cy="113582"/>
            </a:xfrm>
            <a:custGeom>
              <a:avLst/>
              <a:gdLst/>
              <a:ahLst/>
              <a:cxnLst/>
              <a:rect l="l" t="t" r="r" b="b"/>
              <a:pathLst>
                <a:path w="5547" h="3921" extrusionOk="0">
                  <a:moveTo>
                    <a:pt x="1414" y="0"/>
                  </a:moveTo>
                  <a:cubicBezTo>
                    <a:pt x="463" y="0"/>
                    <a:pt x="1" y="1150"/>
                    <a:pt x="664" y="1814"/>
                  </a:cubicBezTo>
                  <a:lnTo>
                    <a:pt x="2770" y="3920"/>
                  </a:lnTo>
                  <a:lnTo>
                    <a:pt x="4877" y="1814"/>
                  </a:lnTo>
                  <a:cubicBezTo>
                    <a:pt x="5546" y="1142"/>
                    <a:pt x="5066" y="0"/>
                    <a:pt x="4125" y="0"/>
                  </a:cubicBezTo>
                  <a:cubicBezTo>
                    <a:pt x="3842" y="0"/>
                    <a:pt x="3576" y="109"/>
                    <a:pt x="3375" y="310"/>
                  </a:cubicBezTo>
                  <a:lnTo>
                    <a:pt x="3036" y="650"/>
                  </a:lnTo>
                  <a:cubicBezTo>
                    <a:pt x="2962" y="723"/>
                    <a:pt x="2866" y="760"/>
                    <a:pt x="2770" y="760"/>
                  </a:cubicBezTo>
                  <a:cubicBezTo>
                    <a:pt x="2674" y="760"/>
                    <a:pt x="2577" y="723"/>
                    <a:pt x="2503" y="650"/>
                  </a:cubicBezTo>
                  <a:lnTo>
                    <a:pt x="2165" y="310"/>
                  </a:lnTo>
                  <a:cubicBezTo>
                    <a:pt x="1964" y="109"/>
                    <a:pt x="1697" y="0"/>
                    <a:pt x="1414"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 name="Google Shape;756;p55"/>
          <p:cNvSpPr/>
          <p:nvPr/>
        </p:nvSpPr>
        <p:spPr>
          <a:xfrm>
            <a:off x="6618748" y="3473894"/>
            <a:ext cx="373797" cy="372667"/>
          </a:xfrm>
          <a:custGeom>
            <a:avLst/>
            <a:gdLst/>
            <a:ahLst/>
            <a:cxnLst/>
            <a:rect l="l" t="t" r="r" b="b"/>
            <a:pathLst>
              <a:path w="12904" h="12865" extrusionOk="0">
                <a:moveTo>
                  <a:pt x="6453" y="0"/>
                </a:moveTo>
                <a:cubicBezTo>
                  <a:pt x="6403" y="0"/>
                  <a:pt x="6352" y="18"/>
                  <a:pt x="6314" y="57"/>
                </a:cubicBezTo>
                <a:lnTo>
                  <a:pt x="4161" y="2209"/>
                </a:lnTo>
                <a:cubicBezTo>
                  <a:pt x="4087" y="2286"/>
                  <a:pt x="4087" y="2410"/>
                  <a:pt x="4161" y="2487"/>
                </a:cubicBezTo>
                <a:lnTo>
                  <a:pt x="5034" y="3357"/>
                </a:lnTo>
                <a:cubicBezTo>
                  <a:pt x="5071" y="3395"/>
                  <a:pt x="5121" y="3414"/>
                  <a:pt x="5171" y="3414"/>
                </a:cubicBezTo>
                <a:cubicBezTo>
                  <a:pt x="5221" y="3414"/>
                  <a:pt x="5271" y="3395"/>
                  <a:pt x="5309" y="3357"/>
                </a:cubicBezTo>
                <a:lnTo>
                  <a:pt x="5643" y="3024"/>
                </a:lnTo>
                <a:lnTo>
                  <a:pt x="5643" y="5428"/>
                </a:lnTo>
                <a:cubicBezTo>
                  <a:pt x="5643" y="5534"/>
                  <a:pt x="5554" y="5623"/>
                  <a:pt x="5446" y="5623"/>
                </a:cubicBezTo>
                <a:lnTo>
                  <a:pt x="3044" y="5623"/>
                </a:lnTo>
                <a:lnTo>
                  <a:pt x="3377" y="5289"/>
                </a:lnTo>
                <a:cubicBezTo>
                  <a:pt x="3454" y="5212"/>
                  <a:pt x="3454" y="5088"/>
                  <a:pt x="3377" y="5013"/>
                </a:cubicBezTo>
                <a:lnTo>
                  <a:pt x="2507" y="4141"/>
                </a:lnTo>
                <a:cubicBezTo>
                  <a:pt x="2469" y="4104"/>
                  <a:pt x="2419" y="4085"/>
                  <a:pt x="2368" y="4085"/>
                </a:cubicBezTo>
                <a:cubicBezTo>
                  <a:pt x="2318" y="4085"/>
                  <a:pt x="2268" y="4104"/>
                  <a:pt x="2230" y="4141"/>
                </a:cubicBezTo>
                <a:lnTo>
                  <a:pt x="77" y="6294"/>
                </a:lnTo>
                <a:cubicBezTo>
                  <a:pt x="1" y="6370"/>
                  <a:pt x="1" y="6495"/>
                  <a:pt x="77" y="6571"/>
                </a:cubicBezTo>
                <a:lnTo>
                  <a:pt x="2230" y="8722"/>
                </a:lnTo>
                <a:cubicBezTo>
                  <a:pt x="2268" y="8760"/>
                  <a:pt x="2318" y="8779"/>
                  <a:pt x="2368" y="8779"/>
                </a:cubicBezTo>
                <a:cubicBezTo>
                  <a:pt x="2419" y="8779"/>
                  <a:pt x="2469" y="8760"/>
                  <a:pt x="2507" y="8722"/>
                </a:cubicBezTo>
                <a:lnTo>
                  <a:pt x="3377" y="7852"/>
                </a:lnTo>
                <a:cubicBezTo>
                  <a:pt x="3454" y="7775"/>
                  <a:pt x="3454" y="7653"/>
                  <a:pt x="3377" y="7576"/>
                </a:cubicBezTo>
                <a:lnTo>
                  <a:pt x="3044" y="7243"/>
                </a:lnTo>
                <a:lnTo>
                  <a:pt x="5446" y="7243"/>
                </a:lnTo>
                <a:cubicBezTo>
                  <a:pt x="5554" y="7243"/>
                  <a:pt x="5643" y="7331"/>
                  <a:pt x="5643" y="7438"/>
                </a:cubicBezTo>
                <a:lnTo>
                  <a:pt x="5643" y="9842"/>
                </a:lnTo>
                <a:lnTo>
                  <a:pt x="5309" y="9508"/>
                </a:lnTo>
                <a:cubicBezTo>
                  <a:pt x="5271" y="9470"/>
                  <a:pt x="5221" y="9451"/>
                  <a:pt x="5171" y="9451"/>
                </a:cubicBezTo>
                <a:cubicBezTo>
                  <a:pt x="5121" y="9451"/>
                  <a:pt x="5071" y="9470"/>
                  <a:pt x="5034" y="9508"/>
                </a:cubicBezTo>
                <a:lnTo>
                  <a:pt x="4161" y="10378"/>
                </a:lnTo>
                <a:cubicBezTo>
                  <a:pt x="4087" y="10455"/>
                  <a:pt x="4087" y="10579"/>
                  <a:pt x="4161" y="10656"/>
                </a:cubicBezTo>
                <a:lnTo>
                  <a:pt x="6314" y="12808"/>
                </a:lnTo>
                <a:cubicBezTo>
                  <a:pt x="6352" y="12845"/>
                  <a:pt x="6403" y="12865"/>
                  <a:pt x="6453" y="12865"/>
                </a:cubicBezTo>
                <a:cubicBezTo>
                  <a:pt x="6503" y="12865"/>
                  <a:pt x="6553" y="12845"/>
                  <a:pt x="6592" y="12808"/>
                </a:cubicBezTo>
                <a:lnTo>
                  <a:pt x="8742" y="10656"/>
                </a:lnTo>
                <a:cubicBezTo>
                  <a:pt x="8819" y="10579"/>
                  <a:pt x="8819" y="10455"/>
                  <a:pt x="8742" y="10378"/>
                </a:cubicBezTo>
                <a:lnTo>
                  <a:pt x="7872" y="9508"/>
                </a:lnTo>
                <a:cubicBezTo>
                  <a:pt x="7834" y="9470"/>
                  <a:pt x="7784" y="9451"/>
                  <a:pt x="7734" y="9451"/>
                </a:cubicBezTo>
                <a:cubicBezTo>
                  <a:pt x="7685" y="9451"/>
                  <a:pt x="7635" y="9470"/>
                  <a:pt x="7597" y="9508"/>
                </a:cubicBezTo>
                <a:lnTo>
                  <a:pt x="7263" y="9842"/>
                </a:lnTo>
                <a:lnTo>
                  <a:pt x="7263" y="7438"/>
                </a:lnTo>
                <a:cubicBezTo>
                  <a:pt x="7263" y="7331"/>
                  <a:pt x="7351" y="7243"/>
                  <a:pt x="7458" y="7243"/>
                </a:cubicBezTo>
                <a:lnTo>
                  <a:pt x="9862" y="7243"/>
                </a:lnTo>
                <a:lnTo>
                  <a:pt x="9528" y="7576"/>
                </a:lnTo>
                <a:cubicBezTo>
                  <a:pt x="9452" y="7653"/>
                  <a:pt x="9452" y="7775"/>
                  <a:pt x="9528" y="7852"/>
                </a:cubicBezTo>
                <a:lnTo>
                  <a:pt x="10399" y="8722"/>
                </a:lnTo>
                <a:cubicBezTo>
                  <a:pt x="10437" y="8760"/>
                  <a:pt x="10487" y="8779"/>
                  <a:pt x="10537" y="8779"/>
                </a:cubicBezTo>
                <a:cubicBezTo>
                  <a:pt x="10588" y="8779"/>
                  <a:pt x="10638" y="8760"/>
                  <a:pt x="10676" y="8722"/>
                </a:cubicBezTo>
                <a:lnTo>
                  <a:pt x="12827" y="6571"/>
                </a:lnTo>
                <a:cubicBezTo>
                  <a:pt x="12903" y="6495"/>
                  <a:pt x="12903" y="6370"/>
                  <a:pt x="12827" y="6294"/>
                </a:cubicBezTo>
                <a:lnTo>
                  <a:pt x="10676" y="4141"/>
                </a:lnTo>
                <a:cubicBezTo>
                  <a:pt x="10638" y="4104"/>
                  <a:pt x="10588" y="4085"/>
                  <a:pt x="10537" y="4085"/>
                </a:cubicBezTo>
                <a:cubicBezTo>
                  <a:pt x="10487" y="4085"/>
                  <a:pt x="10437" y="4104"/>
                  <a:pt x="10399" y="4141"/>
                </a:cubicBezTo>
                <a:lnTo>
                  <a:pt x="9528" y="5013"/>
                </a:lnTo>
                <a:cubicBezTo>
                  <a:pt x="9452" y="5088"/>
                  <a:pt x="9452" y="5212"/>
                  <a:pt x="9528" y="5289"/>
                </a:cubicBezTo>
                <a:lnTo>
                  <a:pt x="9862" y="5623"/>
                </a:lnTo>
                <a:lnTo>
                  <a:pt x="7458" y="5623"/>
                </a:lnTo>
                <a:cubicBezTo>
                  <a:pt x="7351" y="5623"/>
                  <a:pt x="7263" y="5534"/>
                  <a:pt x="7263" y="5428"/>
                </a:cubicBezTo>
                <a:lnTo>
                  <a:pt x="7263" y="3024"/>
                </a:lnTo>
                <a:lnTo>
                  <a:pt x="7597" y="3357"/>
                </a:lnTo>
                <a:cubicBezTo>
                  <a:pt x="7635" y="3395"/>
                  <a:pt x="7685" y="3414"/>
                  <a:pt x="7734" y="3414"/>
                </a:cubicBezTo>
                <a:cubicBezTo>
                  <a:pt x="7784" y="3414"/>
                  <a:pt x="7834" y="3395"/>
                  <a:pt x="7872" y="3357"/>
                </a:cubicBezTo>
                <a:lnTo>
                  <a:pt x="8742" y="2487"/>
                </a:lnTo>
                <a:cubicBezTo>
                  <a:pt x="8819" y="2410"/>
                  <a:pt x="8819" y="2286"/>
                  <a:pt x="8742" y="2209"/>
                </a:cubicBezTo>
                <a:lnTo>
                  <a:pt x="6592" y="57"/>
                </a:lnTo>
                <a:cubicBezTo>
                  <a:pt x="6553" y="18"/>
                  <a:pt x="6503" y="0"/>
                  <a:pt x="645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5"/>
          <p:cNvSpPr/>
          <p:nvPr/>
        </p:nvSpPr>
        <p:spPr>
          <a:xfrm>
            <a:off x="6061720" y="3601867"/>
            <a:ext cx="27374" cy="45971"/>
          </a:xfrm>
          <a:custGeom>
            <a:avLst/>
            <a:gdLst/>
            <a:ahLst/>
            <a:cxnLst/>
            <a:rect l="l" t="t" r="r" b="b"/>
            <a:pathLst>
              <a:path w="945" h="1587" extrusionOk="0">
                <a:moveTo>
                  <a:pt x="945" y="0"/>
                </a:moveTo>
                <a:lnTo>
                  <a:pt x="0" y="943"/>
                </a:lnTo>
                <a:lnTo>
                  <a:pt x="945" y="1586"/>
                </a:lnTo>
                <a:lnTo>
                  <a:pt x="945"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 name="Google Shape;758;p55"/>
          <p:cNvGrpSpPr/>
          <p:nvPr/>
        </p:nvGrpSpPr>
        <p:grpSpPr>
          <a:xfrm>
            <a:off x="5903209" y="3550094"/>
            <a:ext cx="372667" cy="372658"/>
            <a:chOff x="5903209" y="4312094"/>
            <a:chExt cx="372667" cy="372658"/>
          </a:xfrm>
        </p:grpSpPr>
        <p:sp>
          <p:nvSpPr>
            <p:cNvPr id="759" name="Google Shape;759;p55"/>
            <p:cNvSpPr/>
            <p:nvPr/>
          </p:nvSpPr>
          <p:spPr>
            <a:xfrm>
              <a:off x="5958505" y="4312094"/>
              <a:ext cx="262040" cy="264531"/>
            </a:xfrm>
            <a:custGeom>
              <a:avLst/>
              <a:gdLst/>
              <a:ahLst/>
              <a:cxnLst/>
              <a:rect l="l" t="t" r="r" b="b"/>
              <a:pathLst>
                <a:path w="9046" h="9132" extrusionOk="0">
                  <a:moveTo>
                    <a:pt x="7436" y="1225"/>
                  </a:moveTo>
                  <a:cubicBezTo>
                    <a:pt x="7637" y="1225"/>
                    <a:pt x="7812" y="1381"/>
                    <a:pt x="7822" y="1582"/>
                  </a:cubicBezTo>
                  <a:cubicBezTo>
                    <a:pt x="7832" y="1799"/>
                    <a:pt x="7659" y="1978"/>
                    <a:pt x="7446" y="1978"/>
                  </a:cubicBezTo>
                  <a:lnTo>
                    <a:pt x="1613" y="1978"/>
                  </a:lnTo>
                  <a:cubicBezTo>
                    <a:pt x="1410" y="1978"/>
                    <a:pt x="1235" y="1822"/>
                    <a:pt x="1225" y="1621"/>
                  </a:cubicBezTo>
                  <a:cubicBezTo>
                    <a:pt x="1215" y="1403"/>
                    <a:pt x="1388" y="1225"/>
                    <a:pt x="1601" y="1225"/>
                  </a:cubicBezTo>
                  <a:close/>
                  <a:moveTo>
                    <a:pt x="7434" y="3202"/>
                  </a:moveTo>
                  <a:cubicBezTo>
                    <a:pt x="7637" y="3202"/>
                    <a:pt x="7812" y="3357"/>
                    <a:pt x="7822" y="3560"/>
                  </a:cubicBezTo>
                  <a:cubicBezTo>
                    <a:pt x="7832" y="3777"/>
                    <a:pt x="7659" y="3956"/>
                    <a:pt x="7446" y="3956"/>
                  </a:cubicBezTo>
                  <a:lnTo>
                    <a:pt x="1613" y="3956"/>
                  </a:lnTo>
                  <a:cubicBezTo>
                    <a:pt x="1410" y="3956"/>
                    <a:pt x="1235" y="3799"/>
                    <a:pt x="1225" y="3596"/>
                  </a:cubicBezTo>
                  <a:cubicBezTo>
                    <a:pt x="1215" y="3381"/>
                    <a:pt x="1388" y="3202"/>
                    <a:pt x="1601" y="3202"/>
                  </a:cubicBezTo>
                  <a:close/>
                  <a:moveTo>
                    <a:pt x="7434" y="5180"/>
                  </a:moveTo>
                  <a:cubicBezTo>
                    <a:pt x="7637" y="5180"/>
                    <a:pt x="7812" y="5335"/>
                    <a:pt x="7822" y="5538"/>
                  </a:cubicBezTo>
                  <a:cubicBezTo>
                    <a:pt x="7832" y="5755"/>
                    <a:pt x="7659" y="5934"/>
                    <a:pt x="7446" y="5934"/>
                  </a:cubicBezTo>
                  <a:lnTo>
                    <a:pt x="1613" y="5934"/>
                  </a:lnTo>
                  <a:cubicBezTo>
                    <a:pt x="1410" y="5934"/>
                    <a:pt x="1235" y="5777"/>
                    <a:pt x="1225" y="5574"/>
                  </a:cubicBezTo>
                  <a:cubicBezTo>
                    <a:pt x="1215" y="5359"/>
                    <a:pt x="1388" y="5180"/>
                    <a:pt x="1601" y="5180"/>
                  </a:cubicBezTo>
                  <a:close/>
                  <a:moveTo>
                    <a:pt x="433" y="0"/>
                  </a:moveTo>
                  <a:cubicBezTo>
                    <a:pt x="194" y="0"/>
                    <a:pt x="1" y="193"/>
                    <a:pt x="1" y="433"/>
                  </a:cubicBezTo>
                  <a:lnTo>
                    <a:pt x="1" y="6519"/>
                  </a:lnTo>
                  <a:lnTo>
                    <a:pt x="3201" y="8698"/>
                  </a:lnTo>
                  <a:cubicBezTo>
                    <a:pt x="3628" y="8987"/>
                    <a:pt x="4126" y="9131"/>
                    <a:pt x="4624" y="9131"/>
                  </a:cubicBezTo>
                  <a:cubicBezTo>
                    <a:pt x="5139" y="9131"/>
                    <a:pt x="5654" y="8977"/>
                    <a:pt x="6091" y="8668"/>
                  </a:cubicBezTo>
                  <a:lnTo>
                    <a:pt x="9046" y="6573"/>
                  </a:lnTo>
                  <a:lnTo>
                    <a:pt x="9046" y="433"/>
                  </a:lnTo>
                  <a:cubicBezTo>
                    <a:pt x="9046" y="193"/>
                    <a:pt x="8853" y="0"/>
                    <a:pt x="8614"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5"/>
            <p:cNvSpPr/>
            <p:nvPr/>
          </p:nvSpPr>
          <p:spPr>
            <a:xfrm>
              <a:off x="6242344" y="4440067"/>
              <a:ext cx="27577" cy="47014"/>
            </a:xfrm>
            <a:custGeom>
              <a:avLst/>
              <a:gdLst/>
              <a:ahLst/>
              <a:cxnLst/>
              <a:rect l="l" t="t" r="r" b="b"/>
              <a:pathLst>
                <a:path w="952" h="1623" extrusionOk="0">
                  <a:moveTo>
                    <a:pt x="1" y="0"/>
                  </a:moveTo>
                  <a:lnTo>
                    <a:pt x="1" y="1623"/>
                  </a:lnTo>
                  <a:lnTo>
                    <a:pt x="951" y="949"/>
                  </a:lnTo>
                  <a:lnTo>
                    <a:pt x="1"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5"/>
            <p:cNvSpPr/>
            <p:nvPr/>
          </p:nvSpPr>
          <p:spPr>
            <a:xfrm>
              <a:off x="5903209" y="4489686"/>
              <a:ext cx="372667" cy="195067"/>
            </a:xfrm>
            <a:custGeom>
              <a:avLst/>
              <a:gdLst/>
              <a:ahLst/>
              <a:cxnLst/>
              <a:rect l="l" t="t" r="r" b="b"/>
              <a:pathLst>
                <a:path w="12865" h="6734" extrusionOk="0">
                  <a:moveTo>
                    <a:pt x="0" y="0"/>
                  </a:moveTo>
                  <a:lnTo>
                    <a:pt x="0" y="6175"/>
                  </a:lnTo>
                  <a:cubicBezTo>
                    <a:pt x="0" y="6482"/>
                    <a:pt x="249" y="6734"/>
                    <a:pt x="559" y="6734"/>
                  </a:cubicBezTo>
                  <a:lnTo>
                    <a:pt x="12306" y="6734"/>
                  </a:lnTo>
                  <a:cubicBezTo>
                    <a:pt x="12615" y="6734"/>
                    <a:pt x="12865" y="6482"/>
                    <a:pt x="12865" y="6175"/>
                  </a:cubicBezTo>
                  <a:lnTo>
                    <a:pt x="12865" y="14"/>
                  </a:lnTo>
                  <a:lnTo>
                    <a:pt x="8977" y="2768"/>
                  </a:lnTo>
                  <a:lnTo>
                    <a:pt x="11343" y="5132"/>
                  </a:lnTo>
                  <a:cubicBezTo>
                    <a:pt x="11490" y="5278"/>
                    <a:pt x="11490" y="5518"/>
                    <a:pt x="11343" y="5664"/>
                  </a:cubicBezTo>
                  <a:cubicBezTo>
                    <a:pt x="11270" y="5739"/>
                    <a:pt x="11173" y="5776"/>
                    <a:pt x="11077" y="5776"/>
                  </a:cubicBezTo>
                  <a:cubicBezTo>
                    <a:pt x="10980" y="5776"/>
                    <a:pt x="10884" y="5739"/>
                    <a:pt x="10810" y="5664"/>
                  </a:cubicBezTo>
                  <a:lnTo>
                    <a:pt x="8352" y="3208"/>
                  </a:lnTo>
                  <a:cubicBezTo>
                    <a:pt x="7815" y="3564"/>
                    <a:pt x="7181" y="3757"/>
                    <a:pt x="6532" y="3757"/>
                  </a:cubicBezTo>
                  <a:cubicBezTo>
                    <a:pt x="5914" y="3757"/>
                    <a:pt x="5283" y="3583"/>
                    <a:pt x="4710" y="3208"/>
                  </a:cubicBezTo>
                  <a:lnTo>
                    <a:pt x="2251" y="5664"/>
                  </a:lnTo>
                  <a:cubicBezTo>
                    <a:pt x="2177" y="5738"/>
                    <a:pt x="2081" y="5775"/>
                    <a:pt x="1985" y="5775"/>
                  </a:cubicBezTo>
                  <a:cubicBezTo>
                    <a:pt x="1882" y="5775"/>
                    <a:pt x="1779" y="5733"/>
                    <a:pt x="1705" y="5650"/>
                  </a:cubicBezTo>
                  <a:cubicBezTo>
                    <a:pt x="1570" y="5500"/>
                    <a:pt x="1584" y="5266"/>
                    <a:pt x="1727" y="5124"/>
                  </a:cubicBezTo>
                  <a:lnTo>
                    <a:pt x="4077" y="2776"/>
                  </a:lnTo>
                  <a:lnTo>
                    <a:pt x="0"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 name="Google Shape;762;p55"/>
          <p:cNvSpPr/>
          <p:nvPr/>
        </p:nvSpPr>
        <p:spPr>
          <a:xfrm>
            <a:off x="5110860" y="3473894"/>
            <a:ext cx="372667" cy="372667"/>
          </a:xfrm>
          <a:custGeom>
            <a:avLst/>
            <a:gdLst/>
            <a:ahLst/>
            <a:cxnLst/>
            <a:rect l="l" t="t" r="r" b="b"/>
            <a:pathLst>
              <a:path w="12865" h="12865" extrusionOk="0">
                <a:moveTo>
                  <a:pt x="10982" y="2644"/>
                </a:moveTo>
                <a:cubicBezTo>
                  <a:pt x="11189" y="2644"/>
                  <a:pt x="11357" y="2812"/>
                  <a:pt x="11357" y="3022"/>
                </a:cubicBezTo>
                <a:cubicBezTo>
                  <a:pt x="11357" y="3229"/>
                  <a:pt x="11189" y="3397"/>
                  <a:pt x="10982" y="3397"/>
                </a:cubicBezTo>
                <a:lnTo>
                  <a:pt x="8708" y="3397"/>
                </a:lnTo>
                <a:cubicBezTo>
                  <a:pt x="8499" y="3397"/>
                  <a:pt x="8330" y="3229"/>
                  <a:pt x="8330" y="3022"/>
                </a:cubicBezTo>
                <a:cubicBezTo>
                  <a:pt x="8330" y="2812"/>
                  <a:pt x="8499" y="2644"/>
                  <a:pt x="8708" y="2644"/>
                </a:cubicBezTo>
                <a:close/>
                <a:moveTo>
                  <a:pt x="3022" y="1508"/>
                </a:moveTo>
                <a:cubicBezTo>
                  <a:pt x="3231" y="1508"/>
                  <a:pt x="3400" y="1677"/>
                  <a:pt x="3400" y="1884"/>
                </a:cubicBezTo>
                <a:lnTo>
                  <a:pt x="3400" y="2644"/>
                </a:lnTo>
                <a:lnTo>
                  <a:pt x="4159" y="2644"/>
                </a:lnTo>
                <a:cubicBezTo>
                  <a:pt x="4366" y="2644"/>
                  <a:pt x="4535" y="2812"/>
                  <a:pt x="4535" y="3022"/>
                </a:cubicBezTo>
                <a:cubicBezTo>
                  <a:pt x="4535" y="3229"/>
                  <a:pt x="4366" y="3397"/>
                  <a:pt x="4159" y="3397"/>
                </a:cubicBezTo>
                <a:lnTo>
                  <a:pt x="3400" y="3397"/>
                </a:lnTo>
                <a:lnTo>
                  <a:pt x="3400" y="4157"/>
                </a:lnTo>
                <a:cubicBezTo>
                  <a:pt x="3400" y="4366"/>
                  <a:pt x="3231" y="4535"/>
                  <a:pt x="3022" y="4535"/>
                </a:cubicBezTo>
                <a:cubicBezTo>
                  <a:pt x="2813" y="4535"/>
                  <a:pt x="2646" y="4366"/>
                  <a:pt x="2646" y="4157"/>
                </a:cubicBezTo>
                <a:lnTo>
                  <a:pt x="2646" y="3397"/>
                </a:lnTo>
                <a:lnTo>
                  <a:pt x="1886" y="3397"/>
                </a:lnTo>
                <a:cubicBezTo>
                  <a:pt x="1677" y="3397"/>
                  <a:pt x="1508" y="3229"/>
                  <a:pt x="1508" y="3022"/>
                </a:cubicBezTo>
                <a:cubicBezTo>
                  <a:pt x="1508" y="2812"/>
                  <a:pt x="1677" y="2644"/>
                  <a:pt x="1886" y="2644"/>
                </a:cubicBezTo>
                <a:lnTo>
                  <a:pt x="2646" y="2644"/>
                </a:lnTo>
                <a:lnTo>
                  <a:pt x="2646" y="1884"/>
                </a:lnTo>
                <a:cubicBezTo>
                  <a:pt x="2646" y="1677"/>
                  <a:pt x="2813" y="1508"/>
                  <a:pt x="3022" y="1508"/>
                </a:cubicBezTo>
                <a:close/>
                <a:moveTo>
                  <a:pt x="6847" y="3397"/>
                </a:moveTo>
                <a:cubicBezTo>
                  <a:pt x="7018" y="4764"/>
                  <a:pt x="8101" y="5848"/>
                  <a:pt x="9468" y="6018"/>
                </a:cubicBezTo>
                <a:lnTo>
                  <a:pt x="9468" y="6847"/>
                </a:lnTo>
                <a:cubicBezTo>
                  <a:pt x="8101" y="7017"/>
                  <a:pt x="7018" y="8101"/>
                  <a:pt x="6847" y="9466"/>
                </a:cubicBezTo>
                <a:lnTo>
                  <a:pt x="6019" y="9466"/>
                </a:lnTo>
                <a:cubicBezTo>
                  <a:pt x="5848" y="8101"/>
                  <a:pt x="4764" y="7017"/>
                  <a:pt x="3400" y="6847"/>
                </a:cubicBezTo>
                <a:lnTo>
                  <a:pt x="3400" y="6018"/>
                </a:lnTo>
                <a:cubicBezTo>
                  <a:pt x="4764" y="5848"/>
                  <a:pt x="5848" y="4764"/>
                  <a:pt x="6019" y="3397"/>
                </a:cubicBezTo>
                <a:close/>
                <a:moveTo>
                  <a:pt x="10982" y="8712"/>
                </a:moveTo>
                <a:cubicBezTo>
                  <a:pt x="11189" y="8712"/>
                  <a:pt x="11357" y="8881"/>
                  <a:pt x="11357" y="9090"/>
                </a:cubicBezTo>
                <a:cubicBezTo>
                  <a:pt x="11357" y="9299"/>
                  <a:pt x="11189" y="9466"/>
                  <a:pt x="10982" y="9466"/>
                </a:cubicBezTo>
                <a:lnTo>
                  <a:pt x="8708" y="9466"/>
                </a:lnTo>
                <a:cubicBezTo>
                  <a:pt x="8499" y="9466"/>
                  <a:pt x="8330" y="9299"/>
                  <a:pt x="8330" y="9090"/>
                </a:cubicBezTo>
                <a:cubicBezTo>
                  <a:pt x="8330" y="8881"/>
                  <a:pt x="8499" y="8712"/>
                  <a:pt x="8708" y="8712"/>
                </a:cubicBezTo>
                <a:close/>
                <a:moveTo>
                  <a:pt x="10982" y="10220"/>
                </a:moveTo>
                <a:cubicBezTo>
                  <a:pt x="11189" y="10220"/>
                  <a:pt x="11357" y="10388"/>
                  <a:pt x="11357" y="10597"/>
                </a:cubicBezTo>
                <a:cubicBezTo>
                  <a:pt x="11357" y="10804"/>
                  <a:pt x="11189" y="10973"/>
                  <a:pt x="10982" y="10973"/>
                </a:cubicBezTo>
                <a:lnTo>
                  <a:pt x="8708" y="10973"/>
                </a:lnTo>
                <a:cubicBezTo>
                  <a:pt x="8499" y="10973"/>
                  <a:pt x="8330" y="10804"/>
                  <a:pt x="8330" y="10597"/>
                </a:cubicBezTo>
                <a:cubicBezTo>
                  <a:pt x="8330" y="10388"/>
                  <a:pt x="8499" y="10220"/>
                  <a:pt x="8708" y="10220"/>
                </a:cubicBezTo>
                <a:close/>
                <a:moveTo>
                  <a:pt x="3825" y="8663"/>
                </a:moveTo>
                <a:cubicBezTo>
                  <a:pt x="3922" y="8663"/>
                  <a:pt x="4018" y="8700"/>
                  <a:pt x="4091" y="8774"/>
                </a:cubicBezTo>
                <a:cubicBezTo>
                  <a:pt x="4240" y="8921"/>
                  <a:pt x="4240" y="9158"/>
                  <a:pt x="4091" y="9307"/>
                </a:cubicBezTo>
                <a:lnTo>
                  <a:pt x="3554" y="9844"/>
                </a:lnTo>
                <a:lnTo>
                  <a:pt x="4091" y="10380"/>
                </a:lnTo>
                <a:cubicBezTo>
                  <a:pt x="4240" y="10527"/>
                  <a:pt x="4240" y="10766"/>
                  <a:pt x="4091" y="10913"/>
                </a:cubicBezTo>
                <a:cubicBezTo>
                  <a:pt x="4018" y="10986"/>
                  <a:pt x="3922" y="11023"/>
                  <a:pt x="3825" y="11023"/>
                </a:cubicBezTo>
                <a:cubicBezTo>
                  <a:pt x="3729" y="11023"/>
                  <a:pt x="3633" y="10986"/>
                  <a:pt x="3558" y="10913"/>
                </a:cubicBezTo>
                <a:lnTo>
                  <a:pt x="3022" y="10376"/>
                </a:lnTo>
                <a:lnTo>
                  <a:pt x="2485" y="10913"/>
                </a:lnTo>
                <a:cubicBezTo>
                  <a:pt x="2412" y="10986"/>
                  <a:pt x="2315" y="11023"/>
                  <a:pt x="2219" y="11023"/>
                </a:cubicBezTo>
                <a:cubicBezTo>
                  <a:pt x="2122" y="11023"/>
                  <a:pt x="2026" y="10986"/>
                  <a:pt x="1952" y="10913"/>
                </a:cubicBezTo>
                <a:cubicBezTo>
                  <a:pt x="1804" y="10766"/>
                  <a:pt x="1804" y="10527"/>
                  <a:pt x="1952" y="10380"/>
                </a:cubicBezTo>
                <a:lnTo>
                  <a:pt x="2489" y="9844"/>
                </a:lnTo>
                <a:lnTo>
                  <a:pt x="1952" y="9307"/>
                </a:lnTo>
                <a:cubicBezTo>
                  <a:pt x="1804" y="9158"/>
                  <a:pt x="1804" y="8921"/>
                  <a:pt x="1952" y="8774"/>
                </a:cubicBezTo>
                <a:cubicBezTo>
                  <a:pt x="2026" y="8700"/>
                  <a:pt x="2122" y="8663"/>
                  <a:pt x="2219" y="8663"/>
                </a:cubicBezTo>
                <a:cubicBezTo>
                  <a:pt x="2315" y="8663"/>
                  <a:pt x="2412" y="8700"/>
                  <a:pt x="2485" y="8774"/>
                </a:cubicBezTo>
                <a:lnTo>
                  <a:pt x="3022" y="9311"/>
                </a:lnTo>
                <a:lnTo>
                  <a:pt x="3558" y="8774"/>
                </a:lnTo>
                <a:cubicBezTo>
                  <a:pt x="3633" y="8700"/>
                  <a:pt x="3729" y="8663"/>
                  <a:pt x="3825" y="8663"/>
                </a:cubicBezTo>
                <a:close/>
                <a:moveTo>
                  <a:pt x="3022" y="0"/>
                </a:moveTo>
                <a:cubicBezTo>
                  <a:pt x="1355" y="0"/>
                  <a:pt x="1" y="1355"/>
                  <a:pt x="1" y="3022"/>
                </a:cubicBezTo>
                <a:cubicBezTo>
                  <a:pt x="1" y="4559"/>
                  <a:pt x="1156" y="5834"/>
                  <a:pt x="2646" y="6018"/>
                </a:cubicBezTo>
                <a:lnTo>
                  <a:pt x="2646" y="6847"/>
                </a:lnTo>
                <a:cubicBezTo>
                  <a:pt x="1156" y="7032"/>
                  <a:pt x="1" y="8306"/>
                  <a:pt x="1" y="9844"/>
                </a:cubicBezTo>
                <a:cubicBezTo>
                  <a:pt x="1" y="11510"/>
                  <a:pt x="1355" y="12865"/>
                  <a:pt x="3022" y="12865"/>
                </a:cubicBezTo>
                <a:cubicBezTo>
                  <a:pt x="4559" y="12865"/>
                  <a:pt x="5834" y="11709"/>
                  <a:pt x="6019" y="10220"/>
                </a:cubicBezTo>
                <a:lnTo>
                  <a:pt x="6847" y="10220"/>
                </a:lnTo>
                <a:cubicBezTo>
                  <a:pt x="7032" y="11709"/>
                  <a:pt x="8306" y="12865"/>
                  <a:pt x="9844" y="12865"/>
                </a:cubicBezTo>
                <a:cubicBezTo>
                  <a:pt x="11510" y="12865"/>
                  <a:pt x="12865" y="11510"/>
                  <a:pt x="12865" y="9844"/>
                </a:cubicBezTo>
                <a:cubicBezTo>
                  <a:pt x="12865" y="8306"/>
                  <a:pt x="11709" y="7032"/>
                  <a:pt x="10222" y="6847"/>
                </a:cubicBezTo>
                <a:lnTo>
                  <a:pt x="10222" y="6018"/>
                </a:lnTo>
                <a:cubicBezTo>
                  <a:pt x="11709" y="5834"/>
                  <a:pt x="12865" y="4559"/>
                  <a:pt x="12865" y="3022"/>
                </a:cubicBezTo>
                <a:cubicBezTo>
                  <a:pt x="12865" y="1355"/>
                  <a:pt x="11510" y="0"/>
                  <a:pt x="9844" y="0"/>
                </a:cubicBezTo>
                <a:cubicBezTo>
                  <a:pt x="8306" y="0"/>
                  <a:pt x="7032" y="1156"/>
                  <a:pt x="6847" y="2644"/>
                </a:cubicBezTo>
                <a:lnTo>
                  <a:pt x="6019" y="2644"/>
                </a:lnTo>
                <a:cubicBezTo>
                  <a:pt x="5834" y="1156"/>
                  <a:pt x="4559" y="0"/>
                  <a:pt x="3022"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55"/>
          <p:cNvGrpSpPr/>
          <p:nvPr/>
        </p:nvGrpSpPr>
        <p:grpSpPr>
          <a:xfrm>
            <a:off x="4470941" y="3573093"/>
            <a:ext cx="372662" cy="326633"/>
            <a:chOff x="4470941" y="4335093"/>
            <a:chExt cx="372662" cy="326633"/>
          </a:xfrm>
        </p:grpSpPr>
        <p:sp>
          <p:nvSpPr>
            <p:cNvPr id="764" name="Google Shape;764;p55"/>
            <p:cNvSpPr/>
            <p:nvPr/>
          </p:nvSpPr>
          <p:spPr>
            <a:xfrm>
              <a:off x="4470941" y="4335093"/>
              <a:ext cx="268616" cy="241966"/>
            </a:xfrm>
            <a:custGeom>
              <a:avLst/>
              <a:gdLst/>
              <a:ahLst/>
              <a:cxnLst/>
              <a:rect l="l" t="t" r="r" b="b"/>
              <a:pathLst>
                <a:path w="9273" h="8353" extrusionOk="0">
                  <a:moveTo>
                    <a:pt x="7065" y="2055"/>
                  </a:moveTo>
                  <a:cubicBezTo>
                    <a:pt x="7272" y="2055"/>
                    <a:pt x="7441" y="2223"/>
                    <a:pt x="7441" y="2431"/>
                  </a:cubicBezTo>
                  <a:cubicBezTo>
                    <a:pt x="7441" y="2640"/>
                    <a:pt x="7272" y="2808"/>
                    <a:pt x="7065" y="2808"/>
                  </a:cubicBezTo>
                  <a:lnTo>
                    <a:pt x="2710" y="2808"/>
                  </a:lnTo>
                  <a:cubicBezTo>
                    <a:pt x="2503" y="2808"/>
                    <a:pt x="2334" y="2640"/>
                    <a:pt x="2334" y="2431"/>
                  </a:cubicBezTo>
                  <a:cubicBezTo>
                    <a:pt x="2334" y="2223"/>
                    <a:pt x="2503" y="2055"/>
                    <a:pt x="2710" y="2055"/>
                  </a:cubicBezTo>
                  <a:close/>
                  <a:moveTo>
                    <a:pt x="7065" y="3813"/>
                  </a:moveTo>
                  <a:cubicBezTo>
                    <a:pt x="7272" y="3813"/>
                    <a:pt x="7441" y="3982"/>
                    <a:pt x="7441" y="4189"/>
                  </a:cubicBezTo>
                  <a:cubicBezTo>
                    <a:pt x="7441" y="4398"/>
                    <a:pt x="7272" y="4567"/>
                    <a:pt x="7065" y="4567"/>
                  </a:cubicBezTo>
                  <a:lnTo>
                    <a:pt x="2710" y="4567"/>
                  </a:lnTo>
                  <a:cubicBezTo>
                    <a:pt x="2503" y="4567"/>
                    <a:pt x="2334" y="4398"/>
                    <a:pt x="2334" y="4189"/>
                  </a:cubicBezTo>
                  <a:cubicBezTo>
                    <a:pt x="2334" y="3982"/>
                    <a:pt x="2503" y="3813"/>
                    <a:pt x="2710" y="3813"/>
                  </a:cubicBezTo>
                  <a:close/>
                  <a:moveTo>
                    <a:pt x="1455" y="0"/>
                  </a:moveTo>
                  <a:cubicBezTo>
                    <a:pt x="653" y="0"/>
                    <a:pt x="0" y="654"/>
                    <a:pt x="0" y="1456"/>
                  </a:cubicBezTo>
                  <a:lnTo>
                    <a:pt x="0" y="7976"/>
                  </a:lnTo>
                  <a:cubicBezTo>
                    <a:pt x="0" y="8199"/>
                    <a:pt x="184" y="8352"/>
                    <a:pt x="378" y="8352"/>
                  </a:cubicBezTo>
                  <a:cubicBezTo>
                    <a:pt x="452" y="8352"/>
                    <a:pt x="528" y="8330"/>
                    <a:pt x="595" y="8282"/>
                  </a:cubicBezTo>
                  <a:lnTo>
                    <a:pt x="2667" y="6804"/>
                  </a:lnTo>
                  <a:cubicBezTo>
                    <a:pt x="2842" y="6680"/>
                    <a:pt x="3047" y="6615"/>
                    <a:pt x="3260" y="6615"/>
                  </a:cubicBezTo>
                  <a:lnTo>
                    <a:pt x="7817" y="6615"/>
                  </a:lnTo>
                  <a:cubicBezTo>
                    <a:pt x="8619" y="6615"/>
                    <a:pt x="9272" y="5962"/>
                    <a:pt x="9272" y="5160"/>
                  </a:cubicBezTo>
                  <a:lnTo>
                    <a:pt x="9272" y="378"/>
                  </a:lnTo>
                  <a:cubicBezTo>
                    <a:pt x="9272" y="169"/>
                    <a:pt x="9104" y="0"/>
                    <a:pt x="8897"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5"/>
            <p:cNvSpPr/>
            <p:nvPr/>
          </p:nvSpPr>
          <p:spPr>
            <a:xfrm>
              <a:off x="4574959" y="4419819"/>
              <a:ext cx="268645" cy="241908"/>
            </a:xfrm>
            <a:custGeom>
              <a:avLst/>
              <a:gdLst/>
              <a:ahLst/>
              <a:cxnLst/>
              <a:rect l="l" t="t" r="r" b="b"/>
              <a:pathLst>
                <a:path w="9274" h="8351" extrusionOk="0">
                  <a:moveTo>
                    <a:pt x="6435" y="0"/>
                  </a:moveTo>
                  <a:lnTo>
                    <a:pt x="6435" y="2235"/>
                  </a:lnTo>
                  <a:cubicBezTo>
                    <a:pt x="6435" y="3453"/>
                    <a:pt x="5444" y="4444"/>
                    <a:pt x="4226" y="4444"/>
                  </a:cubicBezTo>
                  <a:lnTo>
                    <a:pt x="1" y="4444"/>
                  </a:lnTo>
                  <a:lnTo>
                    <a:pt x="1" y="5158"/>
                  </a:lnTo>
                  <a:cubicBezTo>
                    <a:pt x="1" y="5960"/>
                    <a:pt x="654" y="6613"/>
                    <a:pt x="1456" y="6613"/>
                  </a:cubicBezTo>
                  <a:lnTo>
                    <a:pt x="6013" y="6613"/>
                  </a:lnTo>
                  <a:cubicBezTo>
                    <a:pt x="6228" y="6613"/>
                    <a:pt x="6431" y="6677"/>
                    <a:pt x="6606" y="6802"/>
                  </a:cubicBezTo>
                  <a:lnTo>
                    <a:pt x="8678" y="8279"/>
                  </a:lnTo>
                  <a:cubicBezTo>
                    <a:pt x="8746" y="8328"/>
                    <a:pt x="8822" y="8351"/>
                    <a:pt x="8895" y="8351"/>
                  </a:cubicBezTo>
                  <a:cubicBezTo>
                    <a:pt x="9090" y="8351"/>
                    <a:pt x="9273" y="8196"/>
                    <a:pt x="9273" y="7974"/>
                  </a:cubicBezTo>
                  <a:lnTo>
                    <a:pt x="9273" y="1453"/>
                  </a:lnTo>
                  <a:cubicBezTo>
                    <a:pt x="9273" y="651"/>
                    <a:pt x="8622" y="0"/>
                    <a:pt x="7818"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55"/>
          <p:cNvGrpSpPr/>
          <p:nvPr/>
        </p:nvGrpSpPr>
        <p:grpSpPr>
          <a:xfrm>
            <a:off x="3054311" y="2905105"/>
            <a:ext cx="307461" cy="372660"/>
            <a:chOff x="3054311" y="3667105"/>
            <a:chExt cx="307461" cy="372660"/>
          </a:xfrm>
        </p:grpSpPr>
        <p:sp>
          <p:nvSpPr>
            <p:cNvPr id="767" name="Google Shape;767;p55"/>
            <p:cNvSpPr/>
            <p:nvPr/>
          </p:nvSpPr>
          <p:spPr>
            <a:xfrm>
              <a:off x="3072472" y="3812023"/>
              <a:ext cx="271078" cy="227742"/>
            </a:xfrm>
            <a:custGeom>
              <a:avLst/>
              <a:gdLst/>
              <a:ahLst/>
              <a:cxnLst/>
              <a:rect l="l" t="t" r="r" b="b"/>
              <a:pathLst>
                <a:path w="9358" h="7862" extrusionOk="0">
                  <a:moveTo>
                    <a:pt x="6848" y="1036"/>
                  </a:moveTo>
                  <a:cubicBezTo>
                    <a:pt x="6860" y="1036"/>
                    <a:pt x="6873" y="1037"/>
                    <a:pt x="6885" y="1038"/>
                  </a:cubicBezTo>
                  <a:cubicBezTo>
                    <a:pt x="7090" y="1056"/>
                    <a:pt x="7243" y="1241"/>
                    <a:pt x="7223" y="1446"/>
                  </a:cubicBezTo>
                  <a:lnTo>
                    <a:pt x="6746" y="6489"/>
                  </a:lnTo>
                  <a:cubicBezTo>
                    <a:pt x="6729" y="6678"/>
                    <a:pt x="6571" y="6828"/>
                    <a:pt x="6372" y="6828"/>
                  </a:cubicBezTo>
                  <a:cubicBezTo>
                    <a:pt x="6361" y="6828"/>
                    <a:pt x="6350" y="6828"/>
                    <a:pt x="6338" y="6827"/>
                  </a:cubicBezTo>
                  <a:cubicBezTo>
                    <a:pt x="6131" y="6807"/>
                    <a:pt x="5980" y="6624"/>
                    <a:pt x="5999" y="6419"/>
                  </a:cubicBezTo>
                  <a:lnTo>
                    <a:pt x="6475" y="1375"/>
                  </a:lnTo>
                  <a:cubicBezTo>
                    <a:pt x="6494" y="1181"/>
                    <a:pt x="6657" y="1036"/>
                    <a:pt x="6848" y="1036"/>
                  </a:cubicBezTo>
                  <a:close/>
                  <a:moveTo>
                    <a:pt x="2512" y="1036"/>
                  </a:moveTo>
                  <a:cubicBezTo>
                    <a:pt x="2702" y="1036"/>
                    <a:pt x="2866" y="1181"/>
                    <a:pt x="2883" y="1375"/>
                  </a:cubicBezTo>
                  <a:lnTo>
                    <a:pt x="3359" y="6419"/>
                  </a:lnTo>
                  <a:cubicBezTo>
                    <a:pt x="3379" y="6636"/>
                    <a:pt x="3211" y="6829"/>
                    <a:pt x="2985" y="6829"/>
                  </a:cubicBezTo>
                  <a:cubicBezTo>
                    <a:pt x="2795" y="6829"/>
                    <a:pt x="2630" y="6682"/>
                    <a:pt x="2612" y="6489"/>
                  </a:cubicBezTo>
                  <a:lnTo>
                    <a:pt x="2135" y="1446"/>
                  </a:lnTo>
                  <a:cubicBezTo>
                    <a:pt x="2117" y="1241"/>
                    <a:pt x="2268" y="1056"/>
                    <a:pt x="2475" y="1038"/>
                  </a:cubicBezTo>
                  <a:cubicBezTo>
                    <a:pt x="2487" y="1037"/>
                    <a:pt x="2499" y="1036"/>
                    <a:pt x="2512" y="1036"/>
                  </a:cubicBezTo>
                  <a:close/>
                  <a:moveTo>
                    <a:pt x="4680" y="1036"/>
                  </a:moveTo>
                  <a:cubicBezTo>
                    <a:pt x="4887" y="1036"/>
                    <a:pt x="5056" y="1205"/>
                    <a:pt x="5056" y="1412"/>
                  </a:cubicBezTo>
                  <a:lnTo>
                    <a:pt x="5056" y="6453"/>
                  </a:lnTo>
                  <a:cubicBezTo>
                    <a:pt x="5056" y="6660"/>
                    <a:pt x="4887" y="6829"/>
                    <a:pt x="4680" y="6829"/>
                  </a:cubicBezTo>
                  <a:cubicBezTo>
                    <a:pt x="4473" y="6829"/>
                    <a:pt x="4304" y="6660"/>
                    <a:pt x="4304" y="6453"/>
                  </a:cubicBezTo>
                  <a:lnTo>
                    <a:pt x="4304" y="1412"/>
                  </a:lnTo>
                  <a:cubicBezTo>
                    <a:pt x="4304" y="1205"/>
                    <a:pt x="4473" y="1036"/>
                    <a:pt x="4680" y="1036"/>
                  </a:cubicBezTo>
                  <a:close/>
                  <a:moveTo>
                    <a:pt x="1" y="1"/>
                  </a:moveTo>
                  <a:lnTo>
                    <a:pt x="1026" y="7536"/>
                  </a:lnTo>
                  <a:cubicBezTo>
                    <a:pt x="1050" y="7723"/>
                    <a:pt x="1211" y="7862"/>
                    <a:pt x="1398" y="7862"/>
                  </a:cubicBezTo>
                  <a:lnTo>
                    <a:pt x="7960" y="7862"/>
                  </a:lnTo>
                  <a:cubicBezTo>
                    <a:pt x="8149" y="7862"/>
                    <a:pt x="8308" y="7723"/>
                    <a:pt x="8332" y="7536"/>
                  </a:cubicBezTo>
                  <a:lnTo>
                    <a:pt x="9357" y="1"/>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5"/>
            <p:cNvSpPr/>
            <p:nvPr/>
          </p:nvSpPr>
          <p:spPr>
            <a:xfrm>
              <a:off x="3054311" y="3736740"/>
              <a:ext cx="307461" cy="53590"/>
            </a:xfrm>
            <a:custGeom>
              <a:avLst/>
              <a:gdLst/>
              <a:ahLst/>
              <a:cxnLst/>
              <a:rect l="l" t="t" r="r" b="b"/>
              <a:pathLst>
                <a:path w="10614" h="1850" extrusionOk="0">
                  <a:moveTo>
                    <a:pt x="420" y="1"/>
                  </a:moveTo>
                  <a:cubicBezTo>
                    <a:pt x="187" y="1"/>
                    <a:pt x="0" y="190"/>
                    <a:pt x="0" y="423"/>
                  </a:cubicBezTo>
                  <a:lnTo>
                    <a:pt x="0" y="1430"/>
                  </a:lnTo>
                  <a:cubicBezTo>
                    <a:pt x="0" y="1661"/>
                    <a:pt x="187" y="1850"/>
                    <a:pt x="420" y="1850"/>
                  </a:cubicBezTo>
                  <a:lnTo>
                    <a:pt x="10191" y="1850"/>
                  </a:lnTo>
                  <a:cubicBezTo>
                    <a:pt x="10425" y="1850"/>
                    <a:pt x="10614" y="1661"/>
                    <a:pt x="10614" y="1430"/>
                  </a:cubicBezTo>
                  <a:lnTo>
                    <a:pt x="10614" y="423"/>
                  </a:lnTo>
                  <a:cubicBezTo>
                    <a:pt x="10614" y="190"/>
                    <a:pt x="10425" y="1"/>
                    <a:pt x="10191"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5"/>
            <p:cNvSpPr/>
            <p:nvPr/>
          </p:nvSpPr>
          <p:spPr>
            <a:xfrm>
              <a:off x="3157256" y="3667105"/>
              <a:ext cx="101502" cy="47941"/>
            </a:xfrm>
            <a:custGeom>
              <a:avLst/>
              <a:gdLst/>
              <a:ahLst/>
              <a:cxnLst/>
              <a:rect l="l" t="t" r="r" b="b"/>
              <a:pathLst>
                <a:path w="3504" h="1655" extrusionOk="0">
                  <a:moveTo>
                    <a:pt x="1687" y="1"/>
                  </a:moveTo>
                  <a:cubicBezTo>
                    <a:pt x="768" y="1"/>
                    <a:pt x="18" y="740"/>
                    <a:pt x="0" y="1655"/>
                  </a:cubicBezTo>
                  <a:lnTo>
                    <a:pt x="752" y="1655"/>
                  </a:lnTo>
                  <a:cubicBezTo>
                    <a:pt x="768" y="1154"/>
                    <a:pt x="1182" y="752"/>
                    <a:pt x="1687" y="752"/>
                  </a:cubicBezTo>
                  <a:lnTo>
                    <a:pt x="1819" y="752"/>
                  </a:lnTo>
                  <a:cubicBezTo>
                    <a:pt x="2324" y="752"/>
                    <a:pt x="2736" y="1154"/>
                    <a:pt x="2754" y="1655"/>
                  </a:cubicBezTo>
                  <a:lnTo>
                    <a:pt x="3504" y="1655"/>
                  </a:lnTo>
                  <a:cubicBezTo>
                    <a:pt x="3488" y="740"/>
                    <a:pt x="2738" y="1"/>
                    <a:pt x="181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55"/>
          <p:cNvGrpSpPr/>
          <p:nvPr/>
        </p:nvGrpSpPr>
        <p:grpSpPr>
          <a:xfrm>
            <a:off x="5957215" y="2901243"/>
            <a:ext cx="240227" cy="372664"/>
            <a:chOff x="5957215" y="3663243"/>
            <a:chExt cx="240227" cy="372664"/>
          </a:xfrm>
        </p:grpSpPr>
        <p:sp>
          <p:nvSpPr>
            <p:cNvPr id="771" name="Google Shape;771;p55"/>
            <p:cNvSpPr/>
            <p:nvPr/>
          </p:nvSpPr>
          <p:spPr>
            <a:xfrm>
              <a:off x="5957215" y="3728735"/>
              <a:ext cx="240227" cy="307171"/>
            </a:xfrm>
            <a:custGeom>
              <a:avLst/>
              <a:gdLst/>
              <a:ahLst/>
              <a:cxnLst/>
              <a:rect l="l" t="t" r="r" b="b"/>
              <a:pathLst>
                <a:path w="8293" h="10604" extrusionOk="0">
                  <a:moveTo>
                    <a:pt x="3317" y="1161"/>
                  </a:moveTo>
                  <a:cubicBezTo>
                    <a:pt x="3524" y="1161"/>
                    <a:pt x="3693" y="1330"/>
                    <a:pt x="3693" y="1537"/>
                  </a:cubicBezTo>
                  <a:lnTo>
                    <a:pt x="3693" y="3044"/>
                  </a:lnTo>
                  <a:cubicBezTo>
                    <a:pt x="3693" y="3253"/>
                    <a:pt x="3524" y="3422"/>
                    <a:pt x="3317" y="3422"/>
                  </a:cubicBezTo>
                  <a:lnTo>
                    <a:pt x="1810" y="3422"/>
                  </a:lnTo>
                  <a:cubicBezTo>
                    <a:pt x="1601" y="3422"/>
                    <a:pt x="1432" y="3253"/>
                    <a:pt x="1432" y="3044"/>
                  </a:cubicBezTo>
                  <a:lnTo>
                    <a:pt x="1432" y="1537"/>
                  </a:lnTo>
                  <a:cubicBezTo>
                    <a:pt x="1432" y="1330"/>
                    <a:pt x="1601" y="1161"/>
                    <a:pt x="1810" y="1161"/>
                  </a:cubicBezTo>
                  <a:close/>
                  <a:moveTo>
                    <a:pt x="6483" y="1161"/>
                  </a:moveTo>
                  <a:cubicBezTo>
                    <a:pt x="6690" y="1161"/>
                    <a:pt x="6859" y="1330"/>
                    <a:pt x="6859" y="1537"/>
                  </a:cubicBezTo>
                  <a:lnTo>
                    <a:pt x="6859" y="3044"/>
                  </a:lnTo>
                  <a:cubicBezTo>
                    <a:pt x="6859" y="3253"/>
                    <a:pt x="6690" y="3422"/>
                    <a:pt x="6483" y="3422"/>
                  </a:cubicBezTo>
                  <a:lnTo>
                    <a:pt x="4976" y="3422"/>
                  </a:lnTo>
                  <a:cubicBezTo>
                    <a:pt x="4767" y="3422"/>
                    <a:pt x="4598" y="3253"/>
                    <a:pt x="4598" y="3044"/>
                  </a:cubicBezTo>
                  <a:lnTo>
                    <a:pt x="4598" y="1537"/>
                  </a:lnTo>
                  <a:cubicBezTo>
                    <a:pt x="4598" y="1330"/>
                    <a:pt x="4767" y="1161"/>
                    <a:pt x="4976" y="1161"/>
                  </a:cubicBezTo>
                  <a:close/>
                  <a:moveTo>
                    <a:pt x="3317" y="4678"/>
                  </a:moveTo>
                  <a:cubicBezTo>
                    <a:pt x="3524" y="4678"/>
                    <a:pt x="3693" y="4847"/>
                    <a:pt x="3693" y="5054"/>
                  </a:cubicBezTo>
                  <a:lnTo>
                    <a:pt x="3693" y="6562"/>
                  </a:lnTo>
                  <a:cubicBezTo>
                    <a:pt x="3693" y="6771"/>
                    <a:pt x="3524" y="6940"/>
                    <a:pt x="3317" y="6940"/>
                  </a:cubicBezTo>
                  <a:lnTo>
                    <a:pt x="1810" y="6940"/>
                  </a:lnTo>
                  <a:cubicBezTo>
                    <a:pt x="1601" y="6940"/>
                    <a:pt x="1432" y="6771"/>
                    <a:pt x="1432" y="6562"/>
                  </a:cubicBezTo>
                  <a:lnTo>
                    <a:pt x="1432" y="5054"/>
                  </a:lnTo>
                  <a:cubicBezTo>
                    <a:pt x="1432" y="4847"/>
                    <a:pt x="1601" y="4678"/>
                    <a:pt x="1810" y="4678"/>
                  </a:cubicBezTo>
                  <a:close/>
                  <a:moveTo>
                    <a:pt x="6483" y="4678"/>
                  </a:moveTo>
                  <a:cubicBezTo>
                    <a:pt x="6690" y="4678"/>
                    <a:pt x="6859" y="4847"/>
                    <a:pt x="6859" y="5054"/>
                  </a:cubicBezTo>
                  <a:lnTo>
                    <a:pt x="6859" y="6562"/>
                  </a:lnTo>
                  <a:cubicBezTo>
                    <a:pt x="6859" y="6771"/>
                    <a:pt x="6690" y="6940"/>
                    <a:pt x="6483" y="6940"/>
                  </a:cubicBezTo>
                  <a:lnTo>
                    <a:pt x="4976" y="6940"/>
                  </a:lnTo>
                  <a:cubicBezTo>
                    <a:pt x="4767" y="6940"/>
                    <a:pt x="4598" y="6771"/>
                    <a:pt x="4598" y="6562"/>
                  </a:cubicBezTo>
                  <a:lnTo>
                    <a:pt x="4598" y="5054"/>
                  </a:lnTo>
                  <a:cubicBezTo>
                    <a:pt x="4598" y="4847"/>
                    <a:pt x="4767" y="4678"/>
                    <a:pt x="4976" y="4678"/>
                  </a:cubicBezTo>
                  <a:close/>
                  <a:moveTo>
                    <a:pt x="4688" y="9086"/>
                  </a:moveTo>
                  <a:cubicBezTo>
                    <a:pt x="4897" y="9086"/>
                    <a:pt x="5066" y="9255"/>
                    <a:pt x="5066" y="9462"/>
                  </a:cubicBezTo>
                  <a:cubicBezTo>
                    <a:pt x="5066" y="9671"/>
                    <a:pt x="4897" y="9840"/>
                    <a:pt x="4688" y="9840"/>
                  </a:cubicBezTo>
                  <a:lnTo>
                    <a:pt x="3603" y="9840"/>
                  </a:lnTo>
                  <a:cubicBezTo>
                    <a:pt x="3396" y="9840"/>
                    <a:pt x="3227" y="9671"/>
                    <a:pt x="3227" y="9462"/>
                  </a:cubicBezTo>
                  <a:cubicBezTo>
                    <a:pt x="3227" y="9255"/>
                    <a:pt x="3396" y="9086"/>
                    <a:pt x="3603" y="9086"/>
                  </a:cubicBezTo>
                  <a:close/>
                  <a:moveTo>
                    <a:pt x="1" y="1"/>
                  </a:moveTo>
                  <a:lnTo>
                    <a:pt x="1" y="9380"/>
                  </a:lnTo>
                  <a:cubicBezTo>
                    <a:pt x="1" y="10059"/>
                    <a:pt x="556" y="10604"/>
                    <a:pt x="1227" y="10604"/>
                  </a:cubicBezTo>
                  <a:lnTo>
                    <a:pt x="7066" y="10604"/>
                  </a:lnTo>
                  <a:cubicBezTo>
                    <a:pt x="7742" y="10604"/>
                    <a:pt x="8292" y="10055"/>
                    <a:pt x="8292" y="9380"/>
                  </a:cubicBezTo>
                  <a:lnTo>
                    <a:pt x="8292" y="1"/>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5"/>
            <p:cNvSpPr/>
            <p:nvPr/>
          </p:nvSpPr>
          <p:spPr>
            <a:xfrm>
              <a:off x="6112212" y="3886079"/>
              <a:ext cx="21870" cy="21841"/>
            </a:xfrm>
            <a:custGeom>
              <a:avLst/>
              <a:gdLst/>
              <a:ahLst/>
              <a:cxnLst/>
              <a:rect l="l" t="t" r="r" b="b"/>
              <a:pathLst>
                <a:path w="755" h="754" extrusionOk="0">
                  <a:moveTo>
                    <a:pt x="1" y="0"/>
                  </a:moveTo>
                  <a:lnTo>
                    <a:pt x="1" y="754"/>
                  </a:lnTo>
                  <a:lnTo>
                    <a:pt x="754" y="754"/>
                  </a:lnTo>
                  <a:lnTo>
                    <a:pt x="754"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5"/>
            <p:cNvSpPr/>
            <p:nvPr/>
          </p:nvSpPr>
          <p:spPr>
            <a:xfrm>
              <a:off x="6020506" y="3784176"/>
              <a:ext cx="21870" cy="21870"/>
            </a:xfrm>
            <a:custGeom>
              <a:avLst/>
              <a:gdLst/>
              <a:ahLst/>
              <a:cxnLst/>
              <a:rect l="l" t="t" r="r" b="b"/>
              <a:pathLst>
                <a:path w="755" h="755" extrusionOk="0">
                  <a:moveTo>
                    <a:pt x="1" y="0"/>
                  </a:moveTo>
                  <a:lnTo>
                    <a:pt x="1" y="754"/>
                  </a:lnTo>
                  <a:lnTo>
                    <a:pt x="755" y="754"/>
                  </a:lnTo>
                  <a:lnTo>
                    <a:pt x="755"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5"/>
            <p:cNvSpPr/>
            <p:nvPr/>
          </p:nvSpPr>
          <p:spPr>
            <a:xfrm>
              <a:off x="6020506" y="3886079"/>
              <a:ext cx="21870" cy="21841"/>
            </a:xfrm>
            <a:custGeom>
              <a:avLst/>
              <a:gdLst/>
              <a:ahLst/>
              <a:cxnLst/>
              <a:rect l="l" t="t" r="r" b="b"/>
              <a:pathLst>
                <a:path w="755" h="754" extrusionOk="0">
                  <a:moveTo>
                    <a:pt x="1" y="0"/>
                  </a:moveTo>
                  <a:lnTo>
                    <a:pt x="1" y="754"/>
                  </a:lnTo>
                  <a:lnTo>
                    <a:pt x="755" y="754"/>
                  </a:lnTo>
                  <a:lnTo>
                    <a:pt x="755"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6112212" y="3784176"/>
              <a:ext cx="21870" cy="21870"/>
            </a:xfrm>
            <a:custGeom>
              <a:avLst/>
              <a:gdLst/>
              <a:ahLst/>
              <a:cxnLst/>
              <a:rect l="l" t="t" r="r" b="b"/>
              <a:pathLst>
                <a:path w="755" h="755" extrusionOk="0">
                  <a:moveTo>
                    <a:pt x="1" y="0"/>
                  </a:moveTo>
                  <a:lnTo>
                    <a:pt x="1" y="754"/>
                  </a:lnTo>
                  <a:lnTo>
                    <a:pt x="754" y="754"/>
                  </a:lnTo>
                  <a:lnTo>
                    <a:pt x="754"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5"/>
            <p:cNvSpPr/>
            <p:nvPr/>
          </p:nvSpPr>
          <p:spPr>
            <a:xfrm>
              <a:off x="5957215" y="3663243"/>
              <a:ext cx="240227" cy="43712"/>
            </a:xfrm>
            <a:custGeom>
              <a:avLst/>
              <a:gdLst/>
              <a:ahLst/>
              <a:cxnLst/>
              <a:rect l="l" t="t" r="r" b="b"/>
              <a:pathLst>
                <a:path w="8293" h="1509" extrusionOk="0">
                  <a:moveTo>
                    <a:pt x="1227" y="1"/>
                  </a:moveTo>
                  <a:cubicBezTo>
                    <a:pt x="558" y="1"/>
                    <a:pt x="1" y="559"/>
                    <a:pt x="1" y="1227"/>
                  </a:cubicBezTo>
                  <a:lnTo>
                    <a:pt x="1" y="1508"/>
                  </a:lnTo>
                  <a:lnTo>
                    <a:pt x="8292" y="1508"/>
                  </a:lnTo>
                  <a:lnTo>
                    <a:pt x="8292" y="1227"/>
                  </a:lnTo>
                  <a:cubicBezTo>
                    <a:pt x="8292" y="549"/>
                    <a:pt x="7744" y="1"/>
                    <a:pt x="706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55"/>
          <p:cNvGrpSpPr/>
          <p:nvPr/>
        </p:nvGrpSpPr>
        <p:grpSpPr>
          <a:xfrm>
            <a:off x="3754793" y="3559045"/>
            <a:ext cx="372664" cy="354702"/>
            <a:chOff x="3754793" y="4321045"/>
            <a:chExt cx="372664" cy="354702"/>
          </a:xfrm>
        </p:grpSpPr>
        <p:sp>
          <p:nvSpPr>
            <p:cNvPr id="778" name="Google Shape;778;p55"/>
            <p:cNvSpPr/>
            <p:nvPr/>
          </p:nvSpPr>
          <p:spPr>
            <a:xfrm>
              <a:off x="3754793" y="4321045"/>
              <a:ext cx="318179" cy="293093"/>
            </a:xfrm>
            <a:custGeom>
              <a:avLst/>
              <a:gdLst/>
              <a:ahLst/>
              <a:cxnLst/>
              <a:rect l="l" t="t" r="r" b="b"/>
              <a:pathLst>
                <a:path w="10984" h="10118" extrusionOk="0">
                  <a:moveTo>
                    <a:pt x="429" y="1"/>
                  </a:moveTo>
                  <a:cubicBezTo>
                    <a:pt x="193" y="1"/>
                    <a:pt x="0" y="194"/>
                    <a:pt x="0" y="429"/>
                  </a:cubicBezTo>
                  <a:lnTo>
                    <a:pt x="0" y="9687"/>
                  </a:lnTo>
                  <a:cubicBezTo>
                    <a:pt x="0" y="9925"/>
                    <a:pt x="193" y="10118"/>
                    <a:pt x="429" y="10118"/>
                  </a:cubicBezTo>
                  <a:lnTo>
                    <a:pt x="1369" y="10118"/>
                  </a:lnTo>
                  <a:lnTo>
                    <a:pt x="1369" y="3585"/>
                  </a:lnTo>
                  <a:cubicBezTo>
                    <a:pt x="1369" y="3082"/>
                    <a:pt x="1777" y="2674"/>
                    <a:pt x="2280" y="2674"/>
                  </a:cubicBezTo>
                  <a:lnTo>
                    <a:pt x="10983" y="2674"/>
                  </a:lnTo>
                  <a:lnTo>
                    <a:pt x="10983" y="1888"/>
                  </a:lnTo>
                  <a:cubicBezTo>
                    <a:pt x="10983" y="1653"/>
                    <a:pt x="10792" y="1460"/>
                    <a:pt x="10555" y="1460"/>
                  </a:cubicBezTo>
                  <a:lnTo>
                    <a:pt x="5619" y="1460"/>
                  </a:lnTo>
                  <a:lnTo>
                    <a:pt x="5038" y="222"/>
                  </a:lnTo>
                  <a:cubicBezTo>
                    <a:pt x="4975" y="87"/>
                    <a:pt x="4841" y="1"/>
                    <a:pt x="4692"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3816288" y="4420341"/>
              <a:ext cx="311169" cy="255406"/>
            </a:xfrm>
            <a:custGeom>
              <a:avLst/>
              <a:gdLst/>
              <a:ahLst/>
              <a:cxnLst/>
              <a:rect l="l" t="t" r="r" b="b"/>
              <a:pathLst>
                <a:path w="10742" h="8817" extrusionOk="0">
                  <a:moveTo>
                    <a:pt x="5371" y="1208"/>
                  </a:moveTo>
                  <a:cubicBezTo>
                    <a:pt x="5578" y="1208"/>
                    <a:pt x="5747" y="1377"/>
                    <a:pt x="5747" y="1586"/>
                  </a:cubicBezTo>
                  <a:lnTo>
                    <a:pt x="5747" y="4790"/>
                  </a:lnTo>
                  <a:lnTo>
                    <a:pt x="6901" y="3636"/>
                  </a:lnTo>
                  <a:cubicBezTo>
                    <a:pt x="6974" y="3563"/>
                    <a:pt x="7070" y="3526"/>
                    <a:pt x="7167" y="3526"/>
                  </a:cubicBezTo>
                  <a:cubicBezTo>
                    <a:pt x="7263" y="3526"/>
                    <a:pt x="7360" y="3563"/>
                    <a:pt x="7433" y="3636"/>
                  </a:cubicBezTo>
                  <a:cubicBezTo>
                    <a:pt x="7580" y="3783"/>
                    <a:pt x="7580" y="4022"/>
                    <a:pt x="7433" y="4169"/>
                  </a:cubicBezTo>
                  <a:cubicBezTo>
                    <a:pt x="7433" y="4169"/>
                    <a:pt x="5693" y="5904"/>
                    <a:pt x="5634" y="5968"/>
                  </a:cubicBezTo>
                  <a:cubicBezTo>
                    <a:pt x="5567" y="6042"/>
                    <a:pt x="5471" y="6077"/>
                    <a:pt x="5375" y="6077"/>
                  </a:cubicBezTo>
                  <a:cubicBezTo>
                    <a:pt x="5275" y="6077"/>
                    <a:pt x="5173" y="6039"/>
                    <a:pt x="5104" y="5966"/>
                  </a:cubicBezTo>
                  <a:lnTo>
                    <a:pt x="3309" y="4169"/>
                  </a:lnTo>
                  <a:cubicBezTo>
                    <a:pt x="3160" y="4022"/>
                    <a:pt x="3160" y="3783"/>
                    <a:pt x="3309" y="3636"/>
                  </a:cubicBezTo>
                  <a:cubicBezTo>
                    <a:pt x="3382" y="3563"/>
                    <a:pt x="3478" y="3526"/>
                    <a:pt x="3575" y="3526"/>
                  </a:cubicBezTo>
                  <a:cubicBezTo>
                    <a:pt x="3671" y="3526"/>
                    <a:pt x="3768" y="3563"/>
                    <a:pt x="3841" y="3636"/>
                  </a:cubicBezTo>
                  <a:lnTo>
                    <a:pt x="4993" y="4790"/>
                  </a:lnTo>
                  <a:lnTo>
                    <a:pt x="4993" y="1586"/>
                  </a:lnTo>
                  <a:cubicBezTo>
                    <a:pt x="4993" y="1377"/>
                    <a:pt x="5162" y="1208"/>
                    <a:pt x="5371" y="1208"/>
                  </a:cubicBezTo>
                  <a:close/>
                  <a:moveTo>
                    <a:pt x="8062" y="6004"/>
                  </a:moveTo>
                  <a:cubicBezTo>
                    <a:pt x="8271" y="6004"/>
                    <a:pt x="8440" y="6173"/>
                    <a:pt x="8440" y="6380"/>
                  </a:cubicBezTo>
                  <a:lnTo>
                    <a:pt x="8440" y="7232"/>
                  </a:lnTo>
                  <a:cubicBezTo>
                    <a:pt x="8440" y="7439"/>
                    <a:pt x="8271" y="7608"/>
                    <a:pt x="8062" y="7608"/>
                  </a:cubicBezTo>
                  <a:lnTo>
                    <a:pt x="2679" y="7608"/>
                  </a:lnTo>
                  <a:cubicBezTo>
                    <a:pt x="2470" y="7608"/>
                    <a:pt x="2302" y="7439"/>
                    <a:pt x="2302" y="7232"/>
                  </a:cubicBezTo>
                  <a:lnTo>
                    <a:pt x="2302" y="6380"/>
                  </a:lnTo>
                  <a:cubicBezTo>
                    <a:pt x="2302" y="6173"/>
                    <a:pt x="2470" y="6004"/>
                    <a:pt x="2679" y="6004"/>
                  </a:cubicBezTo>
                  <a:cubicBezTo>
                    <a:pt x="2887" y="6004"/>
                    <a:pt x="3055" y="6173"/>
                    <a:pt x="3055" y="6380"/>
                  </a:cubicBezTo>
                  <a:lnTo>
                    <a:pt x="3055" y="6854"/>
                  </a:lnTo>
                  <a:lnTo>
                    <a:pt x="7687" y="6854"/>
                  </a:lnTo>
                  <a:lnTo>
                    <a:pt x="7687" y="6380"/>
                  </a:lnTo>
                  <a:cubicBezTo>
                    <a:pt x="7687" y="6173"/>
                    <a:pt x="7855" y="6004"/>
                    <a:pt x="8062" y="6004"/>
                  </a:cubicBezTo>
                  <a:close/>
                  <a:moveTo>
                    <a:pt x="410" y="0"/>
                  </a:moveTo>
                  <a:cubicBezTo>
                    <a:pt x="183" y="0"/>
                    <a:pt x="0" y="185"/>
                    <a:pt x="0" y="410"/>
                  </a:cubicBezTo>
                  <a:lnTo>
                    <a:pt x="0" y="8388"/>
                  </a:lnTo>
                  <a:cubicBezTo>
                    <a:pt x="0" y="8625"/>
                    <a:pt x="191" y="8816"/>
                    <a:pt x="428" y="8816"/>
                  </a:cubicBezTo>
                  <a:lnTo>
                    <a:pt x="10314" y="8816"/>
                  </a:lnTo>
                  <a:cubicBezTo>
                    <a:pt x="10551" y="8816"/>
                    <a:pt x="10742" y="8625"/>
                    <a:pt x="10742" y="8388"/>
                  </a:cubicBezTo>
                  <a:lnTo>
                    <a:pt x="10742" y="428"/>
                  </a:lnTo>
                  <a:cubicBezTo>
                    <a:pt x="10742" y="191"/>
                    <a:pt x="10551" y="0"/>
                    <a:pt x="10314"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55"/>
          <p:cNvGrpSpPr/>
          <p:nvPr/>
        </p:nvGrpSpPr>
        <p:grpSpPr>
          <a:xfrm>
            <a:off x="2247919" y="2927772"/>
            <a:ext cx="332083" cy="372634"/>
            <a:chOff x="2247919" y="3689772"/>
            <a:chExt cx="332083" cy="372634"/>
          </a:xfrm>
        </p:grpSpPr>
        <p:sp>
          <p:nvSpPr>
            <p:cNvPr id="781" name="Google Shape;781;p55"/>
            <p:cNvSpPr/>
            <p:nvPr/>
          </p:nvSpPr>
          <p:spPr>
            <a:xfrm>
              <a:off x="2247919" y="3989600"/>
              <a:ext cx="65524" cy="72795"/>
            </a:xfrm>
            <a:custGeom>
              <a:avLst/>
              <a:gdLst/>
              <a:ahLst/>
              <a:cxnLst/>
              <a:rect l="l" t="t" r="r" b="b"/>
              <a:pathLst>
                <a:path w="2262" h="2513" extrusionOk="0">
                  <a:moveTo>
                    <a:pt x="378" y="0"/>
                  </a:moveTo>
                  <a:cubicBezTo>
                    <a:pt x="169" y="0"/>
                    <a:pt x="0" y="169"/>
                    <a:pt x="0" y="378"/>
                  </a:cubicBezTo>
                  <a:lnTo>
                    <a:pt x="0" y="2137"/>
                  </a:lnTo>
                  <a:cubicBezTo>
                    <a:pt x="0" y="2346"/>
                    <a:pt x="169" y="2513"/>
                    <a:pt x="378" y="2513"/>
                  </a:cubicBezTo>
                  <a:lnTo>
                    <a:pt x="1886" y="2513"/>
                  </a:lnTo>
                  <a:cubicBezTo>
                    <a:pt x="2093" y="2513"/>
                    <a:pt x="2262" y="2346"/>
                    <a:pt x="2262" y="2137"/>
                  </a:cubicBezTo>
                  <a:lnTo>
                    <a:pt x="2262" y="378"/>
                  </a:lnTo>
                  <a:cubicBezTo>
                    <a:pt x="2262" y="169"/>
                    <a:pt x="2093" y="0"/>
                    <a:pt x="188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5"/>
            <p:cNvSpPr/>
            <p:nvPr/>
          </p:nvSpPr>
          <p:spPr>
            <a:xfrm>
              <a:off x="2335252" y="3935636"/>
              <a:ext cx="65524" cy="126762"/>
            </a:xfrm>
            <a:custGeom>
              <a:avLst/>
              <a:gdLst/>
              <a:ahLst/>
              <a:cxnLst/>
              <a:rect l="l" t="t" r="r" b="b"/>
              <a:pathLst>
                <a:path w="2262" h="4376" extrusionOk="0">
                  <a:moveTo>
                    <a:pt x="378" y="0"/>
                  </a:moveTo>
                  <a:cubicBezTo>
                    <a:pt x="169" y="0"/>
                    <a:pt x="1" y="169"/>
                    <a:pt x="1" y="378"/>
                  </a:cubicBezTo>
                  <a:lnTo>
                    <a:pt x="1" y="4000"/>
                  </a:lnTo>
                  <a:cubicBezTo>
                    <a:pt x="1" y="4209"/>
                    <a:pt x="169" y="4376"/>
                    <a:pt x="378" y="4376"/>
                  </a:cubicBezTo>
                  <a:lnTo>
                    <a:pt x="1886" y="4376"/>
                  </a:lnTo>
                  <a:cubicBezTo>
                    <a:pt x="2093" y="4376"/>
                    <a:pt x="2262" y="4209"/>
                    <a:pt x="2262" y="4000"/>
                  </a:cubicBezTo>
                  <a:lnTo>
                    <a:pt x="2262" y="378"/>
                  </a:lnTo>
                  <a:cubicBezTo>
                    <a:pt x="2262" y="169"/>
                    <a:pt x="2093" y="0"/>
                    <a:pt x="188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5"/>
            <p:cNvSpPr/>
            <p:nvPr/>
          </p:nvSpPr>
          <p:spPr>
            <a:xfrm>
              <a:off x="2422585" y="3854763"/>
              <a:ext cx="65524" cy="207639"/>
            </a:xfrm>
            <a:custGeom>
              <a:avLst/>
              <a:gdLst/>
              <a:ahLst/>
              <a:cxnLst/>
              <a:rect l="l" t="t" r="r" b="b"/>
              <a:pathLst>
                <a:path w="2262" h="7168" extrusionOk="0">
                  <a:moveTo>
                    <a:pt x="379" y="0"/>
                  </a:moveTo>
                  <a:cubicBezTo>
                    <a:pt x="170" y="0"/>
                    <a:pt x="1" y="167"/>
                    <a:pt x="1" y="376"/>
                  </a:cubicBezTo>
                  <a:lnTo>
                    <a:pt x="1" y="6792"/>
                  </a:lnTo>
                  <a:cubicBezTo>
                    <a:pt x="1" y="7001"/>
                    <a:pt x="170" y="7168"/>
                    <a:pt x="379" y="7168"/>
                  </a:cubicBezTo>
                  <a:lnTo>
                    <a:pt x="1886" y="7168"/>
                  </a:lnTo>
                  <a:cubicBezTo>
                    <a:pt x="2093" y="7168"/>
                    <a:pt x="2262" y="7001"/>
                    <a:pt x="2262" y="6792"/>
                  </a:cubicBezTo>
                  <a:lnTo>
                    <a:pt x="2262" y="376"/>
                  </a:lnTo>
                  <a:cubicBezTo>
                    <a:pt x="2262" y="167"/>
                    <a:pt x="2093" y="0"/>
                    <a:pt x="188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2509918" y="3774237"/>
              <a:ext cx="65553" cy="288169"/>
            </a:xfrm>
            <a:custGeom>
              <a:avLst/>
              <a:gdLst/>
              <a:ahLst/>
              <a:cxnLst/>
              <a:rect l="l" t="t" r="r" b="b"/>
              <a:pathLst>
                <a:path w="2263" h="9948" extrusionOk="0">
                  <a:moveTo>
                    <a:pt x="379" y="0"/>
                  </a:moveTo>
                  <a:cubicBezTo>
                    <a:pt x="170" y="0"/>
                    <a:pt x="1" y="169"/>
                    <a:pt x="1" y="376"/>
                  </a:cubicBezTo>
                  <a:lnTo>
                    <a:pt x="1" y="9572"/>
                  </a:lnTo>
                  <a:cubicBezTo>
                    <a:pt x="1" y="9781"/>
                    <a:pt x="170" y="9948"/>
                    <a:pt x="379" y="9948"/>
                  </a:cubicBezTo>
                  <a:lnTo>
                    <a:pt x="1886" y="9948"/>
                  </a:lnTo>
                  <a:cubicBezTo>
                    <a:pt x="2093" y="9948"/>
                    <a:pt x="2262" y="9781"/>
                    <a:pt x="2262" y="9572"/>
                  </a:cubicBezTo>
                  <a:lnTo>
                    <a:pt x="2262" y="376"/>
                  </a:lnTo>
                  <a:cubicBezTo>
                    <a:pt x="2262" y="169"/>
                    <a:pt x="2093" y="0"/>
                    <a:pt x="188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2247919" y="3689772"/>
              <a:ext cx="332083" cy="278030"/>
            </a:xfrm>
            <a:custGeom>
              <a:avLst/>
              <a:gdLst/>
              <a:ahLst/>
              <a:cxnLst/>
              <a:rect l="l" t="t" r="r" b="b"/>
              <a:pathLst>
                <a:path w="11464" h="9598" extrusionOk="0">
                  <a:moveTo>
                    <a:pt x="11036" y="1"/>
                  </a:moveTo>
                  <a:cubicBezTo>
                    <a:pt x="10916" y="1"/>
                    <a:pt x="10797" y="59"/>
                    <a:pt x="10724" y="166"/>
                  </a:cubicBezTo>
                  <a:lnTo>
                    <a:pt x="9880" y="1409"/>
                  </a:lnTo>
                  <a:lnTo>
                    <a:pt x="8591" y="1409"/>
                  </a:lnTo>
                  <a:cubicBezTo>
                    <a:pt x="8451" y="1409"/>
                    <a:pt x="8322" y="1487"/>
                    <a:pt x="8258" y="1610"/>
                  </a:cubicBezTo>
                  <a:lnTo>
                    <a:pt x="6909" y="4189"/>
                  </a:lnTo>
                  <a:lnTo>
                    <a:pt x="5655" y="4189"/>
                  </a:lnTo>
                  <a:cubicBezTo>
                    <a:pt x="5516" y="4189"/>
                    <a:pt x="5389" y="4263"/>
                    <a:pt x="5323" y="4383"/>
                  </a:cubicBezTo>
                  <a:lnTo>
                    <a:pt x="3898" y="6980"/>
                  </a:lnTo>
                  <a:lnTo>
                    <a:pt x="2640" y="6980"/>
                  </a:lnTo>
                  <a:cubicBezTo>
                    <a:pt x="2515" y="6980"/>
                    <a:pt x="2398" y="7043"/>
                    <a:pt x="2328" y="7145"/>
                  </a:cubicBezTo>
                  <a:lnTo>
                    <a:pt x="1160" y="8844"/>
                  </a:lnTo>
                  <a:lnTo>
                    <a:pt x="378" y="8844"/>
                  </a:lnTo>
                  <a:cubicBezTo>
                    <a:pt x="169" y="8844"/>
                    <a:pt x="0" y="9013"/>
                    <a:pt x="0" y="9222"/>
                  </a:cubicBezTo>
                  <a:cubicBezTo>
                    <a:pt x="0" y="9429"/>
                    <a:pt x="169" y="9598"/>
                    <a:pt x="378" y="9598"/>
                  </a:cubicBezTo>
                  <a:lnTo>
                    <a:pt x="1357" y="9598"/>
                  </a:lnTo>
                  <a:cubicBezTo>
                    <a:pt x="1482" y="9598"/>
                    <a:pt x="1598" y="9537"/>
                    <a:pt x="1669" y="9435"/>
                  </a:cubicBezTo>
                  <a:lnTo>
                    <a:pt x="2837" y="7734"/>
                  </a:lnTo>
                  <a:lnTo>
                    <a:pt x="4121" y="7734"/>
                  </a:lnTo>
                  <a:cubicBezTo>
                    <a:pt x="4260" y="7734"/>
                    <a:pt x="4386" y="7660"/>
                    <a:pt x="4453" y="7539"/>
                  </a:cubicBezTo>
                  <a:lnTo>
                    <a:pt x="5878" y="4942"/>
                  </a:lnTo>
                  <a:lnTo>
                    <a:pt x="7136" y="4942"/>
                  </a:lnTo>
                  <a:cubicBezTo>
                    <a:pt x="7277" y="4942"/>
                    <a:pt x="7406" y="4864"/>
                    <a:pt x="7470" y="4739"/>
                  </a:cubicBezTo>
                  <a:lnTo>
                    <a:pt x="8821" y="2162"/>
                  </a:lnTo>
                  <a:lnTo>
                    <a:pt x="10079" y="2162"/>
                  </a:lnTo>
                  <a:cubicBezTo>
                    <a:pt x="10204" y="2162"/>
                    <a:pt x="10320" y="2100"/>
                    <a:pt x="10390" y="1998"/>
                  </a:cubicBezTo>
                  <a:lnTo>
                    <a:pt x="11347" y="589"/>
                  </a:lnTo>
                  <a:cubicBezTo>
                    <a:pt x="11464" y="418"/>
                    <a:pt x="11420" y="182"/>
                    <a:pt x="11247" y="66"/>
                  </a:cubicBezTo>
                  <a:cubicBezTo>
                    <a:pt x="11182" y="22"/>
                    <a:pt x="11109" y="1"/>
                    <a:pt x="1103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55"/>
          <p:cNvGrpSpPr/>
          <p:nvPr/>
        </p:nvGrpSpPr>
        <p:grpSpPr>
          <a:xfrm>
            <a:off x="3001007" y="3550094"/>
            <a:ext cx="372682" cy="372653"/>
            <a:chOff x="3001007" y="4312094"/>
            <a:chExt cx="372682" cy="372653"/>
          </a:xfrm>
        </p:grpSpPr>
        <p:sp>
          <p:nvSpPr>
            <p:cNvPr id="787" name="Google Shape;787;p55"/>
            <p:cNvSpPr/>
            <p:nvPr/>
          </p:nvSpPr>
          <p:spPr>
            <a:xfrm>
              <a:off x="3001007" y="4312094"/>
              <a:ext cx="83195" cy="83166"/>
            </a:xfrm>
            <a:custGeom>
              <a:avLst/>
              <a:gdLst/>
              <a:ahLst/>
              <a:cxnLst/>
              <a:rect l="l" t="t" r="r" b="b"/>
              <a:pathLst>
                <a:path w="2872" h="2871" extrusionOk="0">
                  <a:moveTo>
                    <a:pt x="379" y="0"/>
                  </a:moveTo>
                  <a:cubicBezTo>
                    <a:pt x="170" y="0"/>
                    <a:pt x="1" y="169"/>
                    <a:pt x="1" y="376"/>
                  </a:cubicBezTo>
                  <a:lnTo>
                    <a:pt x="1" y="2493"/>
                  </a:lnTo>
                  <a:cubicBezTo>
                    <a:pt x="1" y="2702"/>
                    <a:pt x="170" y="2871"/>
                    <a:pt x="379" y="2871"/>
                  </a:cubicBezTo>
                  <a:cubicBezTo>
                    <a:pt x="586" y="2871"/>
                    <a:pt x="755" y="2702"/>
                    <a:pt x="755" y="2493"/>
                  </a:cubicBezTo>
                  <a:lnTo>
                    <a:pt x="755" y="754"/>
                  </a:lnTo>
                  <a:lnTo>
                    <a:pt x="2495" y="754"/>
                  </a:lnTo>
                  <a:cubicBezTo>
                    <a:pt x="2702" y="754"/>
                    <a:pt x="2871" y="585"/>
                    <a:pt x="2871" y="376"/>
                  </a:cubicBezTo>
                  <a:cubicBezTo>
                    <a:pt x="2871" y="169"/>
                    <a:pt x="2702" y="0"/>
                    <a:pt x="2495"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3290495" y="4312094"/>
              <a:ext cx="83195" cy="83166"/>
            </a:xfrm>
            <a:custGeom>
              <a:avLst/>
              <a:gdLst/>
              <a:ahLst/>
              <a:cxnLst/>
              <a:rect l="l" t="t" r="r" b="b"/>
              <a:pathLst>
                <a:path w="2872" h="2871" extrusionOk="0">
                  <a:moveTo>
                    <a:pt x="379" y="0"/>
                  </a:moveTo>
                  <a:cubicBezTo>
                    <a:pt x="170" y="0"/>
                    <a:pt x="1" y="169"/>
                    <a:pt x="1" y="376"/>
                  </a:cubicBezTo>
                  <a:cubicBezTo>
                    <a:pt x="1" y="585"/>
                    <a:pt x="170" y="754"/>
                    <a:pt x="379" y="754"/>
                  </a:cubicBezTo>
                  <a:lnTo>
                    <a:pt x="2117" y="754"/>
                  </a:lnTo>
                  <a:lnTo>
                    <a:pt x="2117" y="2493"/>
                  </a:lnTo>
                  <a:cubicBezTo>
                    <a:pt x="2117" y="2702"/>
                    <a:pt x="2286" y="2871"/>
                    <a:pt x="2495" y="2871"/>
                  </a:cubicBezTo>
                  <a:cubicBezTo>
                    <a:pt x="2702" y="2871"/>
                    <a:pt x="2871" y="2702"/>
                    <a:pt x="2871" y="2493"/>
                  </a:cubicBezTo>
                  <a:lnTo>
                    <a:pt x="2871" y="376"/>
                  </a:lnTo>
                  <a:cubicBezTo>
                    <a:pt x="2871" y="169"/>
                    <a:pt x="2702" y="0"/>
                    <a:pt x="2495"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5"/>
            <p:cNvSpPr/>
            <p:nvPr/>
          </p:nvSpPr>
          <p:spPr>
            <a:xfrm>
              <a:off x="3290495" y="4601582"/>
              <a:ext cx="83195" cy="83166"/>
            </a:xfrm>
            <a:custGeom>
              <a:avLst/>
              <a:gdLst/>
              <a:ahLst/>
              <a:cxnLst/>
              <a:rect l="l" t="t" r="r" b="b"/>
              <a:pathLst>
                <a:path w="2872" h="2871" extrusionOk="0">
                  <a:moveTo>
                    <a:pt x="2495" y="0"/>
                  </a:moveTo>
                  <a:cubicBezTo>
                    <a:pt x="2286" y="0"/>
                    <a:pt x="2117" y="169"/>
                    <a:pt x="2117" y="376"/>
                  </a:cubicBezTo>
                  <a:lnTo>
                    <a:pt x="2117" y="2117"/>
                  </a:lnTo>
                  <a:lnTo>
                    <a:pt x="379" y="2117"/>
                  </a:lnTo>
                  <a:cubicBezTo>
                    <a:pt x="170" y="2117"/>
                    <a:pt x="1" y="2286"/>
                    <a:pt x="1" y="2493"/>
                  </a:cubicBezTo>
                  <a:cubicBezTo>
                    <a:pt x="1" y="2702"/>
                    <a:pt x="170" y="2871"/>
                    <a:pt x="379" y="2871"/>
                  </a:cubicBezTo>
                  <a:lnTo>
                    <a:pt x="2495" y="2871"/>
                  </a:lnTo>
                  <a:cubicBezTo>
                    <a:pt x="2702" y="2871"/>
                    <a:pt x="2871" y="2702"/>
                    <a:pt x="2871" y="2493"/>
                  </a:cubicBezTo>
                  <a:lnTo>
                    <a:pt x="2871" y="376"/>
                  </a:lnTo>
                  <a:cubicBezTo>
                    <a:pt x="2871" y="169"/>
                    <a:pt x="2702" y="0"/>
                    <a:pt x="2495"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5"/>
            <p:cNvSpPr/>
            <p:nvPr/>
          </p:nvSpPr>
          <p:spPr>
            <a:xfrm>
              <a:off x="3001007" y="4601582"/>
              <a:ext cx="83195" cy="83166"/>
            </a:xfrm>
            <a:custGeom>
              <a:avLst/>
              <a:gdLst/>
              <a:ahLst/>
              <a:cxnLst/>
              <a:rect l="l" t="t" r="r" b="b"/>
              <a:pathLst>
                <a:path w="2872" h="2871" extrusionOk="0">
                  <a:moveTo>
                    <a:pt x="379" y="0"/>
                  </a:moveTo>
                  <a:cubicBezTo>
                    <a:pt x="170" y="0"/>
                    <a:pt x="1" y="169"/>
                    <a:pt x="1" y="376"/>
                  </a:cubicBezTo>
                  <a:lnTo>
                    <a:pt x="1" y="2493"/>
                  </a:lnTo>
                  <a:cubicBezTo>
                    <a:pt x="1" y="2702"/>
                    <a:pt x="170" y="2871"/>
                    <a:pt x="379" y="2871"/>
                  </a:cubicBezTo>
                  <a:lnTo>
                    <a:pt x="2495" y="2871"/>
                  </a:lnTo>
                  <a:cubicBezTo>
                    <a:pt x="2702" y="2871"/>
                    <a:pt x="2871" y="2702"/>
                    <a:pt x="2871" y="2493"/>
                  </a:cubicBezTo>
                  <a:cubicBezTo>
                    <a:pt x="2871" y="2286"/>
                    <a:pt x="2702" y="2117"/>
                    <a:pt x="2495" y="2117"/>
                  </a:cubicBezTo>
                  <a:lnTo>
                    <a:pt x="755" y="2117"/>
                  </a:lnTo>
                  <a:lnTo>
                    <a:pt x="755" y="376"/>
                  </a:lnTo>
                  <a:cubicBezTo>
                    <a:pt x="755" y="169"/>
                    <a:pt x="586" y="0"/>
                    <a:pt x="379"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5"/>
            <p:cNvSpPr/>
            <p:nvPr/>
          </p:nvSpPr>
          <p:spPr>
            <a:xfrm>
              <a:off x="3068209" y="4376254"/>
              <a:ext cx="238287" cy="273453"/>
            </a:xfrm>
            <a:custGeom>
              <a:avLst/>
              <a:gdLst/>
              <a:ahLst/>
              <a:cxnLst/>
              <a:rect l="l" t="t" r="r" b="b"/>
              <a:pathLst>
                <a:path w="8226" h="9440" extrusionOk="0">
                  <a:moveTo>
                    <a:pt x="216" y="0"/>
                  </a:moveTo>
                  <a:cubicBezTo>
                    <a:pt x="97" y="0"/>
                    <a:pt x="0" y="95"/>
                    <a:pt x="0" y="214"/>
                  </a:cubicBezTo>
                  <a:lnTo>
                    <a:pt x="0" y="2593"/>
                  </a:lnTo>
                  <a:cubicBezTo>
                    <a:pt x="0" y="2712"/>
                    <a:pt x="97" y="2809"/>
                    <a:pt x="216" y="2809"/>
                  </a:cubicBezTo>
                  <a:lnTo>
                    <a:pt x="1351" y="2809"/>
                  </a:lnTo>
                  <a:cubicBezTo>
                    <a:pt x="1470" y="2809"/>
                    <a:pt x="1566" y="2712"/>
                    <a:pt x="1566" y="2593"/>
                  </a:cubicBezTo>
                  <a:lnTo>
                    <a:pt x="1566" y="1779"/>
                  </a:lnTo>
                  <a:cubicBezTo>
                    <a:pt x="1566" y="1661"/>
                    <a:pt x="1663" y="1564"/>
                    <a:pt x="1779" y="1564"/>
                  </a:cubicBezTo>
                  <a:lnTo>
                    <a:pt x="3116" y="1564"/>
                  </a:lnTo>
                  <a:cubicBezTo>
                    <a:pt x="3235" y="1564"/>
                    <a:pt x="3331" y="1661"/>
                    <a:pt x="3331" y="1779"/>
                  </a:cubicBezTo>
                  <a:lnTo>
                    <a:pt x="3331" y="7661"/>
                  </a:lnTo>
                  <a:cubicBezTo>
                    <a:pt x="3331" y="7779"/>
                    <a:pt x="3235" y="7876"/>
                    <a:pt x="3116" y="7876"/>
                  </a:cubicBezTo>
                  <a:lnTo>
                    <a:pt x="2533" y="7876"/>
                  </a:lnTo>
                  <a:cubicBezTo>
                    <a:pt x="2415" y="7876"/>
                    <a:pt x="2318" y="7970"/>
                    <a:pt x="2318" y="8089"/>
                  </a:cubicBezTo>
                  <a:lnTo>
                    <a:pt x="2318" y="9227"/>
                  </a:lnTo>
                  <a:cubicBezTo>
                    <a:pt x="2318" y="9343"/>
                    <a:pt x="2415" y="9440"/>
                    <a:pt x="2533" y="9440"/>
                  </a:cubicBezTo>
                  <a:lnTo>
                    <a:pt x="5695" y="9440"/>
                  </a:lnTo>
                  <a:cubicBezTo>
                    <a:pt x="5814" y="9440"/>
                    <a:pt x="5908" y="9343"/>
                    <a:pt x="5908" y="9227"/>
                  </a:cubicBezTo>
                  <a:lnTo>
                    <a:pt x="5908" y="8089"/>
                  </a:lnTo>
                  <a:cubicBezTo>
                    <a:pt x="5908" y="7970"/>
                    <a:pt x="5814" y="7876"/>
                    <a:pt x="5695" y="7876"/>
                  </a:cubicBezTo>
                  <a:lnTo>
                    <a:pt x="5110" y="7876"/>
                  </a:lnTo>
                  <a:cubicBezTo>
                    <a:pt x="4991" y="7876"/>
                    <a:pt x="4895" y="7779"/>
                    <a:pt x="4895" y="7661"/>
                  </a:cubicBezTo>
                  <a:lnTo>
                    <a:pt x="4895" y="1779"/>
                  </a:lnTo>
                  <a:cubicBezTo>
                    <a:pt x="4895" y="1661"/>
                    <a:pt x="4991" y="1564"/>
                    <a:pt x="5110" y="1564"/>
                  </a:cubicBezTo>
                  <a:lnTo>
                    <a:pt x="6447" y="1564"/>
                  </a:lnTo>
                  <a:cubicBezTo>
                    <a:pt x="6565" y="1564"/>
                    <a:pt x="6662" y="1661"/>
                    <a:pt x="6662" y="1779"/>
                  </a:cubicBezTo>
                  <a:lnTo>
                    <a:pt x="6662" y="2593"/>
                  </a:lnTo>
                  <a:cubicBezTo>
                    <a:pt x="6662" y="2712"/>
                    <a:pt x="6756" y="2809"/>
                    <a:pt x="6875" y="2809"/>
                  </a:cubicBezTo>
                  <a:lnTo>
                    <a:pt x="8011" y="2809"/>
                  </a:lnTo>
                  <a:cubicBezTo>
                    <a:pt x="8129" y="2809"/>
                    <a:pt x="8226" y="2712"/>
                    <a:pt x="8226" y="2593"/>
                  </a:cubicBezTo>
                  <a:lnTo>
                    <a:pt x="8226" y="214"/>
                  </a:lnTo>
                  <a:cubicBezTo>
                    <a:pt x="8226" y="95"/>
                    <a:pt x="8129" y="0"/>
                    <a:pt x="8011"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55"/>
          <p:cNvGrpSpPr/>
          <p:nvPr/>
        </p:nvGrpSpPr>
        <p:grpSpPr>
          <a:xfrm>
            <a:off x="5183972" y="2914855"/>
            <a:ext cx="266530" cy="372665"/>
            <a:chOff x="5183972" y="3676855"/>
            <a:chExt cx="266530" cy="372665"/>
          </a:xfrm>
        </p:grpSpPr>
        <p:sp>
          <p:nvSpPr>
            <p:cNvPr id="793" name="Google Shape;793;p55"/>
            <p:cNvSpPr/>
            <p:nvPr/>
          </p:nvSpPr>
          <p:spPr>
            <a:xfrm>
              <a:off x="5260877" y="3818036"/>
              <a:ext cx="112655" cy="89828"/>
            </a:xfrm>
            <a:custGeom>
              <a:avLst/>
              <a:gdLst/>
              <a:ahLst/>
              <a:cxnLst/>
              <a:rect l="l" t="t" r="r" b="b"/>
              <a:pathLst>
                <a:path w="3889" h="3101" extrusionOk="0">
                  <a:moveTo>
                    <a:pt x="820" y="0"/>
                  </a:moveTo>
                  <a:cubicBezTo>
                    <a:pt x="611" y="0"/>
                    <a:pt x="403" y="80"/>
                    <a:pt x="244" y="238"/>
                  </a:cubicBezTo>
                  <a:cubicBezTo>
                    <a:pt x="242" y="238"/>
                    <a:pt x="242" y="238"/>
                    <a:pt x="242" y="240"/>
                  </a:cubicBezTo>
                  <a:cubicBezTo>
                    <a:pt x="87" y="395"/>
                    <a:pt x="1" y="600"/>
                    <a:pt x="1" y="819"/>
                  </a:cubicBezTo>
                  <a:cubicBezTo>
                    <a:pt x="3" y="1036"/>
                    <a:pt x="87" y="1241"/>
                    <a:pt x="242" y="1396"/>
                  </a:cubicBezTo>
                  <a:lnTo>
                    <a:pt x="1945" y="3100"/>
                  </a:lnTo>
                  <a:lnTo>
                    <a:pt x="3649" y="1396"/>
                  </a:lnTo>
                  <a:cubicBezTo>
                    <a:pt x="3728" y="1320"/>
                    <a:pt x="3786" y="1229"/>
                    <a:pt x="3828" y="1131"/>
                  </a:cubicBezTo>
                  <a:cubicBezTo>
                    <a:pt x="3868" y="1034"/>
                    <a:pt x="3888" y="928"/>
                    <a:pt x="3888" y="819"/>
                  </a:cubicBezTo>
                  <a:cubicBezTo>
                    <a:pt x="3888" y="600"/>
                    <a:pt x="3804" y="395"/>
                    <a:pt x="3649" y="240"/>
                  </a:cubicBezTo>
                  <a:cubicBezTo>
                    <a:pt x="3494" y="85"/>
                    <a:pt x="3289" y="1"/>
                    <a:pt x="3070" y="1"/>
                  </a:cubicBezTo>
                  <a:cubicBezTo>
                    <a:pt x="2853" y="1"/>
                    <a:pt x="2648" y="85"/>
                    <a:pt x="2493" y="240"/>
                  </a:cubicBezTo>
                  <a:lnTo>
                    <a:pt x="2212" y="522"/>
                  </a:lnTo>
                  <a:cubicBezTo>
                    <a:pt x="2142" y="592"/>
                    <a:pt x="2045" y="630"/>
                    <a:pt x="1947" y="630"/>
                  </a:cubicBezTo>
                  <a:cubicBezTo>
                    <a:pt x="1846" y="630"/>
                    <a:pt x="1750" y="592"/>
                    <a:pt x="1679" y="522"/>
                  </a:cubicBezTo>
                  <a:lnTo>
                    <a:pt x="1398" y="240"/>
                  </a:lnTo>
                  <a:cubicBezTo>
                    <a:pt x="1239" y="80"/>
                    <a:pt x="1029" y="0"/>
                    <a:pt x="820"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5"/>
            <p:cNvSpPr/>
            <p:nvPr/>
          </p:nvSpPr>
          <p:spPr>
            <a:xfrm>
              <a:off x="5183972" y="3724533"/>
              <a:ext cx="266530" cy="324986"/>
            </a:xfrm>
            <a:custGeom>
              <a:avLst/>
              <a:gdLst/>
              <a:ahLst/>
              <a:cxnLst/>
              <a:rect l="l" t="t" r="r" b="b"/>
              <a:pathLst>
                <a:path w="9201" h="11219" extrusionOk="0">
                  <a:moveTo>
                    <a:pt x="5725" y="2475"/>
                  </a:moveTo>
                  <a:cubicBezTo>
                    <a:pt x="6145" y="2475"/>
                    <a:pt x="6541" y="2638"/>
                    <a:pt x="6837" y="2935"/>
                  </a:cubicBezTo>
                  <a:cubicBezTo>
                    <a:pt x="7134" y="3231"/>
                    <a:pt x="7297" y="3627"/>
                    <a:pt x="7297" y="4047"/>
                  </a:cubicBezTo>
                  <a:cubicBezTo>
                    <a:pt x="7297" y="4465"/>
                    <a:pt x="7134" y="4861"/>
                    <a:pt x="6837" y="5157"/>
                  </a:cubicBezTo>
                  <a:lnTo>
                    <a:pt x="4867" y="7128"/>
                  </a:lnTo>
                  <a:cubicBezTo>
                    <a:pt x="4793" y="7201"/>
                    <a:pt x="4696" y="7239"/>
                    <a:pt x="4600" y="7239"/>
                  </a:cubicBezTo>
                  <a:cubicBezTo>
                    <a:pt x="4505" y="7239"/>
                    <a:pt x="4409" y="7201"/>
                    <a:pt x="4334" y="7128"/>
                  </a:cubicBezTo>
                  <a:lnTo>
                    <a:pt x="2364" y="5157"/>
                  </a:lnTo>
                  <a:cubicBezTo>
                    <a:pt x="2067" y="4861"/>
                    <a:pt x="1904" y="4465"/>
                    <a:pt x="1902" y="4047"/>
                  </a:cubicBezTo>
                  <a:cubicBezTo>
                    <a:pt x="1902" y="3627"/>
                    <a:pt x="2065" y="3235"/>
                    <a:pt x="2360" y="2937"/>
                  </a:cubicBezTo>
                  <a:lnTo>
                    <a:pt x="2364" y="2935"/>
                  </a:lnTo>
                  <a:cubicBezTo>
                    <a:pt x="2670" y="2629"/>
                    <a:pt x="3072" y="2476"/>
                    <a:pt x="3474" y="2476"/>
                  </a:cubicBezTo>
                  <a:cubicBezTo>
                    <a:pt x="3877" y="2476"/>
                    <a:pt x="4279" y="2629"/>
                    <a:pt x="4586" y="2935"/>
                  </a:cubicBezTo>
                  <a:lnTo>
                    <a:pt x="4600" y="2950"/>
                  </a:lnTo>
                  <a:lnTo>
                    <a:pt x="4616" y="2935"/>
                  </a:lnTo>
                  <a:cubicBezTo>
                    <a:pt x="4911" y="2638"/>
                    <a:pt x="5307" y="2475"/>
                    <a:pt x="5725" y="2475"/>
                  </a:cubicBezTo>
                  <a:close/>
                  <a:moveTo>
                    <a:pt x="4610" y="7993"/>
                  </a:moveTo>
                  <a:cubicBezTo>
                    <a:pt x="4819" y="7993"/>
                    <a:pt x="4986" y="8162"/>
                    <a:pt x="4986" y="8369"/>
                  </a:cubicBezTo>
                  <a:cubicBezTo>
                    <a:pt x="4986" y="8578"/>
                    <a:pt x="4819" y="8747"/>
                    <a:pt x="4610" y="8747"/>
                  </a:cubicBezTo>
                  <a:lnTo>
                    <a:pt x="1884" y="8747"/>
                  </a:lnTo>
                  <a:cubicBezTo>
                    <a:pt x="1677" y="8747"/>
                    <a:pt x="1508" y="8578"/>
                    <a:pt x="1508" y="8369"/>
                  </a:cubicBezTo>
                  <a:cubicBezTo>
                    <a:pt x="1508" y="8162"/>
                    <a:pt x="1677" y="7993"/>
                    <a:pt x="1884" y="7993"/>
                  </a:cubicBezTo>
                  <a:close/>
                  <a:moveTo>
                    <a:pt x="7317" y="7993"/>
                  </a:moveTo>
                  <a:cubicBezTo>
                    <a:pt x="7524" y="7993"/>
                    <a:pt x="7693" y="8162"/>
                    <a:pt x="7693" y="8369"/>
                  </a:cubicBezTo>
                  <a:cubicBezTo>
                    <a:pt x="7693" y="8578"/>
                    <a:pt x="7524" y="8747"/>
                    <a:pt x="7317" y="8747"/>
                  </a:cubicBezTo>
                  <a:lnTo>
                    <a:pt x="6117" y="8747"/>
                  </a:lnTo>
                  <a:cubicBezTo>
                    <a:pt x="5908" y="8747"/>
                    <a:pt x="5739" y="8578"/>
                    <a:pt x="5739" y="8369"/>
                  </a:cubicBezTo>
                  <a:cubicBezTo>
                    <a:pt x="5739" y="8162"/>
                    <a:pt x="5908" y="7993"/>
                    <a:pt x="6117" y="7993"/>
                  </a:cubicBezTo>
                  <a:close/>
                  <a:moveTo>
                    <a:pt x="7317" y="9500"/>
                  </a:moveTo>
                  <a:cubicBezTo>
                    <a:pt x="7524" y="9500"/>
                    <a:pt x="7693" y="9669"/>
                    <a:pt x="7693" y="9876"/>
                  </a:cubicBezTo>
                  <a:cubicBezTo>
                    <a:pt x="7693" y="10085"/>
                    <a:pt x="7524" y="10254"/>
                    <a:pt x="7317" y="10254"/>
                  </a:cubicBezTo>
                  <a:lnTo>
                    <a:pt x="1884" y="10254"/>
                  </a:lnTo>
                  <a:cubicBezTo>
                    <a:pt x="1677" y="10254"/>
                    <a:pt x="1508" y="10085"/>
                    <a:pt x="1508" y="9876"/>
                  </a:cubicBezTo>
                  <a:cubicBezTo>
                    <a:pt x="1508" y="9669"/>
                    <a:pt x="1677" y="9500"/>
                    <a:pt x="1884" y="9500"/>
                  </a:cubicBezTo>
                  <a:close/>
                  <a:moveTo>
                    <a:pt x="377" y="1"/>
                  </a:moveTo>
                  <a:cubicBezTo>
                    <a:pt x="169" y="1"/>
                    <a:pt x="1" y="170"/>
                    <a:pt x="1" y="377"/>
                  </a:cubicBezTo>
                  <a:lnTo>
                    <a:pt x="1" y="10843"/>
                  </a:lnTo>
                  <a:cubicBezTo>
                    <a:pt x="1" y="11050"/>
                    <a:pt x="169" y="11219"/>
                    <a:pt x="377" y="11219"/>
                  </a:cubicBezTo>
                  <a:lnTo>
                    <a:pt x="8825" y="11219"/>
                  </a:lnTo>
                  <a:cubicBezTo>
                    <a:pt x="9032" y="11219"/>
                    <a:pt x="9201" y="11050"/>
                    <a:pt x="9201" y="10843"/>
                  </a:cubicBezTo>
                  <a:lnTo>
                    <a:pt x="9201" y="377"/>
                  </a:lnTo>
                  <a:cubicBezTo>
                    <a:pt x="9201" y="170"/>
                    <a:pt x="9032" y="1"/>
                    <a:pt x="8825" y="1"/>
                  </a:cubicBezTo>
                  <a:lnTo>
                    <a:pt x="7924" y="1"/>
                  </a:lnTo>
                  <a:lnTo>
                    <a:pt x="7924" y="413"/>
                  </a:lnTo>
                  <a:cubicBezTo>
                    <a:pt x="7924" y="724"/>
                    <a:pt x="7784" y="1022"/>
                    <a:pt x="7540" y="1229"/>
                  </a:cubicBezTo>
                  <a:cubicBezTo>
                    <a:pt x="7327" y="1410"/>
                    <a:pt x="7054" y="1508"/>
                    <a:pt x="6768" y="1508"/>
                  </a:cubicBezTo>
                  <a:lnTo>
                    <a:pt x="2433" y="1508"/>
                  </a:lnTo>
                  <a:cubicBezTo>
                    <a:pt x="2147" y="1508"/>
                    <a:pt x="1874" y="1410"/>
                    <a:pt x="1661" y="1229"/>
                  </a:cubicBezTo>
                  <a:cubicBezTo>
                    <a:pt x="1418" y="1022"/>
                    <a:pt x="1277" y="724"/>
                    <a:pt x="1277" y="413"/>
                  </a:cubicBezTo>
                  <a:lnTo>
                    <a:pt x="1277" y="1"/>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5"/>
            <p:cNvSpPr/>
            <p:nvPr/>
          </p:nvSpPr>
          <p:spPr>
            <a:xfrm>
              <a:off x="5242773" y="3676855"/>
              <a:ext cx="148922" cy="69551"/>
            </a:xfrm>
            <a:custGeom>
              <a:avLst/>
              <a:gdLst/>
              <a:ahLst/>
              <a:cxnLst/>
              <a:rect l="l" t="t" r="r" b="b"/>
              <a:pathLst>
                <a:path w="5141" h="2401" extrusionOk="0">
                  <a:moveTo>
                    <a:pt x="1524" y="1"/>
                  </a:moveTo>
                  <a:cubicBezTo>
                    <a:pt x="1303" y="1"/>
                    <a:pt x="1122" y="153"/>
                    <a:pt x="1122" y="342"/>
                  </a:cubicBezTo>
                  <a:lnTo>
                    <a:pt x="1122" y="863"/>
                  </a:lnTo>
                  <a:lnTo>
                    <a:pt x="403" y="863"/>
                  </a:lnTo>
                  <a:cubicBezTo>
                    <a:pt x="182" y="863"/>
                    <a:pt x="1" y="1016"/>
                    <a:pt x="1" y="1203"/>
                  </a:cubicBezTo>
                  <a:lnTo>
                    <a:pt x="1" y="2059"/>
                  </a:lnTo>
                  <a:cubicBezTo>
                    <a:pt x="1" y="2248"/>
                    <a:pt x="182" y="2401"/>
                    <a:pt x="403" y="2401"/>
                  </a:cubicBezTo>
                  <a:lnTo>
                    <a:pt x="4738" y="2401"/>
                  </a:lnTo>
                  <a:cubicBezTo>
                    <a:pt x="4960" y="2401"/>
                    <a:pt x="5141" y="2248"/>
                    <a:pt x="5141" y="2059"/>
                  </a:cubicBezTo>
                  <a:lnTo>
                    <a:pt x="5141" y="1203"/>
                  </a:lnTo>
                  <a:cubicBezTo>
                    <a:pt x="5141" y="1016"/>
                    <a:pt x="4960" y="863"/>
                    <a:pt x="4738" y="863"/>
                  </a:cubicBezTo>
                  <a:lnTo>
                    <a:pt x="4019" y="863"/>
                  </a:lnTo>
                  <a:lnTo>
                    <a:pt x="4019" y="342"/>
                  </a:lnTo>
                  <a:cubicBezTo>
                    <a:pt x="4019" y="153"/>
                    <a:pt x="3838" y="1"/>
                    <a:pt x="3617"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55"/>
          <p:cNvGrpSpPr/>
          <p:nvPr/>
        </p:nvGrpSpPr>
        <p:grpSpPr>
          <a:xfrm>
            <a:off x="2247226" y="3550094"/>
            <a:ext cx="372667" cy="372663"/>
            <a:chOff x="2247226" y="4312094"/>
            <a:chExt cx="372667" cy="372663"/>
          </a:xfrm>
        </p:grpSpPr>
        <p:sp>
          <p:nvSpPr>
            <p:cNvPr id="797" name="Google Shape;797;p55"/>
            <p:cNvSpPr/>
            <p:nvPr/>
          </p:nvSpPr>
          <p:spPr>
            <a:xfrm>
              <a:off x="2247226" y="4393663"/>
              <a:ext cx="372667" cy="291094"/>
            </a:xfrm>
            <a:custGeom>
              <a:avLst/>
              <a:gdLst/>
              <a:ahLst/>
              <a:cxnLst/>
              <a:rect l="l" t="t" r="r" b="b"/>
              <a:pathLst>
                <a:path w="12865" h="10049" extrusionOk="0">
                  <a:moveTo>
                    <a:pt x="4141" y="5864"/>
                  </a:moveTo>
                  <a:cubicBezTo>
                    <a:pt x="4348" y="5864"/>
                    <a:pt x="4517" y="6033"/>
                    <a:pt x="4517" y="6240"/>
                  </a:cubicBezTo>
                  <a:cubicBezTo>
                    <a:pt x="4517" y="6449"/>
                    <a:pt x="4348" y="6618"/>
                    <a:pt x="4141" y="6618"/>
                  </a:cubicBezTo>
                  <a:lnTo>
                    <a:pt x="2569" y="6618"/>
                  </a:lnTo>
                  <a:cubicBezTo>
                    <a:pt x="2362" y="6618"/>
                    <a:pt x="2193" y="6449"/>
                    <a:pt x="2193" y="6240"/>
                  </a:cubicBezTo>
                  <a:cubicBezTo>
                    <a:pt x="2193" y="6033"/>
                    <a:pt x="2362" y="5864"/>
                    <a:pt x="2569" y="5864"/>
                  </a:cubicBezTo>
                  <a:close/>
                  <a:moveTo>
                    <a:pt x="7218" y="5864"/>
                  </a:moveTo>
                  <a:cubicBezTo>
                    <a:pt x="7427" y="5864"/>
                    <a:pt x="7596" y="6033"/>
                    <a:pt x="7596" y="6240"/>
                  </a:cubicBezTo>
                  <a:cubicBezTo>
                    <a:pt x="7596" y="6449"/>
                    <a:pt x="7427" y="6618"/>
                    <a:pt x="7218" y="6618"/>
                  </a:cubicBezTo>
                  <a:lnTo>
                    <a:pt x="5649" y="6618"/>
                  </a:lnTo>
                  <a:cubicBezTo>
                    <a:pt x="5440" y="6618"/>
                    <a:pt x="5271" y="6449"/>
                    <a:pt x="5271" y="6240"/>
                  </a:cubicBezTo>
                  <a:cubicBezTo>
                    <a:pt x="5271" y="6033"/>
                    <a:pt x="5440" y="5864"/>
                    <a:pt x="5649" y="5864"/>
                  </a:cubicBezTo>
                  <a:close/>
                  <a:moveTo>
                    <a:pt x="10296" y="5864"/>
                  </a:moveTo>
                  <a:cubicBezTo>
                    <a:pt x="10505" y="5864"/>
                    <a:pt x="10674" y="6033"/>
                    <a:pt x="10674" y="6240"/>
                  </a:cubicBezTo>
                  <a:cubicBezTo>
                    <a:pt x="10674" y="6449"/>
                    <a:pt x="10505" y="6618"/>
                    <a:pt x="10296" y="6618"/>
                  </a:cubicBezTo>
                  <a:lnTo>
                    <a:pt x="8726" y="6618"/>
                  </a:lnTo>
                  <a:cubicBezTo>
                    <a:pt x="8517" y="6618"/>
                    <a:pt x="8350" y="6449"/>
                    <a:pt x="8350" y="6240"/>
                  </a:cubicBezTo>
                  <a:cubicBezTo>
                    <a:pt x="8350" y="6033"/>
                    <a:pt x="8517" y="5864"/>
                    <a:pt x="8726" y="5864"/>
                  </a:cubicBezTo>
                  <a:close/>
                  <a:moveTo>
                    <a:pt x="2294" y="0"/>
                  </a:moveTo>
                  <a:cubicBezTo>
                    <a:pt x="1029" y="0"/>
                    <a:pt x="0" y="1030"/>
                    <a:pt x="0" y="2294"/>
                  </a:cubicBezTo>
                  <a:lnTo>
                    <a:pt x="0" y="6039"/>
                  </a:lnTo>
                  <a:cubicBezTo>
                    <a:pt x="0" y="7303"/>
                    <a:pt x="1029" y="8332"/>
                    <a:pt x="2294" y="8332"/>
                  </a:cubicBezTo>
                  <a:lnTo>
                    <a:pt x="4394" y="8332"/>
                  </a:lnTo>
                  <a:lnTo>
                    <a:pt x="6179" y="9950"/>
                  </a:lnTo>
                  <a:cubicBezTo>
                    <a:pt x="6252" y="10017"/>
                    <a:pt x="6342" y="10049"/>
                    <a:pt x="6433" y="10049"/>
                  </a:cubicBezTo>
                  <a:cubicBezTo>
                    <a:pt x="6523" y="10049"/>
                    <a:pt x="6615" y="10017"/>
                    <a:pt x="6686" y="9950"/>
                  </a:cubicBezTo>
                  <a:lnTo>
                    <a:pt x="8471" y="8332"/>
                  </a:lnTo>
                  <a:lnTo>
                    <a:pt x="10573" y="8332"/>
                  </a:lnTo>
                  <a:cubicBezTo>
                    <a:pt x="11838" y="8332"/>
                    <a:pt x="12865" y="7303"/>
                    <a:pt x="12865" y="6039"/>
                  </a:cubicBezTo>
                  <a:lnTo>
                    <a:pt x="12865" y="2294"/>
                  </a:lnTo>
                  <a:cubicBezTo>
                    <a:pt x="12865" y="1030"/>
                    <a:pt x="11838" y="0"/>
                    <a:pt x="10573" y="0"/>
                  </a:cubicBezTo>
                  <a:lnTo>
                    <a:pt x="10282" y="0"/>
                  </a:lnTo>
                  <a:cubicBezTo>
                    <a:pt x="10290" y="97"/>
                    <a:pt x="10294" y="193"/>
                    <a:pt x="10294" y="290"/>
                  </a:cubicBezTo>
                  <a:cubicBezTo>
                    <a:pt x="10294" y="2419"/>
                    <a:pt x="8561" y="4149"/>
                    <a:pt x="6433" y="4149"/>
                  </a:cubicBezTo>
                  <a:cubicBezTo>
                    <a:pt x="4304" y="4149"/>
                    <a:pt x="2573" y="2419"/>
                    <a:pt x="2573" y="290"/>
                  </a:cubicBezTo>
                  <a:cubicBezTo>
                    <a:pt x="2573" y="193"/>
                    <a:pt x="2577" y="97"/>
                    <a:pt x="258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5"/>
            <p:cNvSpPr/>
            <p:nvPr/>
          </p:nvSpPr>
          <p:spPr>
            <a:xfrm>
              <a:off x="2343567" y="4312094"/>
              <a:ext cx="180033" cy="179946"/>
            </a:xfrm>
            <a:custGeom>
              <a:avLst/>
              <a:gdLst/>
              <a:ahLst/>
              <a:cxnLst/>
              <a:rect l="l" t="t" r="r" b="b"/>
              <a:pathLst>
                <a:path w="6215" h="6212" extrusionOk="0">
                  <a:moveTo>
                    <a:pt x="4259" y="1773"/>
                  </a:moveTo>
                  <a:cubicBezTo>
                    <a:pt x="4337" y="1773"/>
                    <a:pt x="4415" y="1797"/>
                    <a:pt x="4481" y="1846"/>
                  </a:cubicBezTo>
                  <a:cubicBezTo>
                    <a:pt x="4650" y="1968"/>
                    <a:pt x="4684" y="2205"/>
                    <a:pt x="4562" y="2372"/>
                  </a:cubicBezTo>
                  <a:lnTo>
                    <a:pt x="3157" y="4286"/>
                  </a:lnTo>
                  <a:cubicBezTo>
                    <a:pt x="3086" y="4382"/>
                    <a:pt x="2972" y="4441"/>
                    <a:pt x="2853" y="4441"/>
                  </a:cubicBezTo>
                  <a:cubicBezTo>
                    <a:pt x="2733" y="4441"/>
                    <a:pt x="2620" y="4382"/>
                    <a:pt x="2550" y="4286"/>
                  </a:cubicBezTo>
                  <a:lnTo>
                    <a:pt x="1651" y="3066"/>
                  </a:lnTo>
                  <a:cubicBezTo>
                    <a:pt x="1529" y="2897"/>
                    <a:pt x="1565" y="2662"/>
                    <a:pt x="1732" y="2537"/>
                  </a:cubicBezTo>
                  <a:cubicBezTo>
                    <a:pt x="1799" y="2488"/>
                    <a:pt x="1877" y="2465"/>
                    <a:pt x="1954" y="2465"/>
                  </a:cubicBezTo>
                  <a:cubicBezTo>
                    <a:pt x="2071" y="2465"/>
                    <a:pt x="2185" y="2518"/>
                    <a:pt x="2260" y="2620"/>
                  </a:cubicBezTo>
                  <a:lnTo>
                    <a:pt x="2853" y="3428"/>
                  </a:lnTo>
                  <a:lnTo>
                    <a:pt x="3955" y="1926"/>
                  </a:lnTo>
                  <a:cubicBezTo>
                    <a:pt x="4028" y="1826"/>
                    <a:pt x="4143" y="1773"/>
                    <a:pt x="4259" y="1773"/>
                  </a:cubicBezTo>
                  <a:close/>
                  <a:moveTo>
                    <a:pt x="3107" y="0"/>
                  </a:moveTo>
                  <a:cubicBezTo>
                    <a:pt x="1394" y="0"/>
                    <a:pt x="1" y="1393"/>
                    <a:pt x="1" y="3106"/>
                  </a:cubicBezTo>
                  <a:cubicBezTo>
                    <a:pt x="1" y="4818"/>
                    <a:pt x="1394" y="6211"/>
                    <a:pt x="3107" y="6211"/>
                  </a:cubicBezTo>
                  <a:cubicBezTo>
                    <a:pt x="4819" y="6211"/>
                    <a:pt x="6214" y="4818"/>
                    <a:pt x="6214" y="3106"/>
                  </a:cubicBezTo>
                  <a:cubicBezTo>
                    <a:pt x="6214" y="1393"/>
                    <a:pt x="4819" y="0"/>
                    <a:pt x="3107"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55"/>
          <p:cNvGrpSpPr/>
          <p:nvPr/>
        </p:nvGrpSpPr>
        <p:grpSpPr>
          <a:xfrm>
            <a:off x="1418313" y="3568864"/>
            <a:ext cx="375361" cy="335084"/>
            <a:chOff x="1418313" y="4330864"/>
            <a:chExt cx="375361" cy="335084"/>
          </a:xfrm>
        </p:grpSpPr>
        <p:sp>
          <p:nvSpPr>
            <p:cNvPr id="800" name="Google Shape;800;p55"/>
            <p:cNvSpPr/>
            <p:nvPr/>
          </p:nvSpPr>
          <p:spPr>
            <a:xfrm>
              <a:off x="1418313" y="4375675"/>
              <a:ext cx="375361" cy="245500"/>
            </a:xfrm>
            <a:custGeom>
              <a:avLst/>
              <a:gdLst/>
              <a:ahLst/>
              <a:cxnLst/>
              <a:rect l="l" t="t" r="r" b="b"/>
              <a:pathLst>
                <a:path w="12958" h="8475" extrusionOk="0">
                  <a:moveTo>
                    <a:pt x="6525" y="0"/>
                  </a:moveTo>
                  <a:cubicBezTo>
                    <a:pt x="5287" y="0"/>
                    <a:pt x="4004" y="453"/>
                    <a:pt x="2714" y="1347"/>
                  </a:cubicBezTo>
                  <a:cubicBezTo>
                    <a:pt x="1683" y="2061"/>
                    <a:pt x="871" y="2901"/>
                    <a:pt x="374" y="3478"/>
                  </a:cubicBezTo>
                  <a:cubicBezTo>
                    <a:pt x="0" y="3910"/>
                    <a:pt x="0" y="4563"/>
                    <a:pt x="374" y="4997"/>
                  </a:cubicBezTo>
                  <a:cubicBezTo>
                    <a:pt x="871" y="5574"/>
                    <a:pt x="1683" y="6414"/>
                    <a:pt x="2714" y="7128"/>
                  </a:cubicBezTo>
                  <a:cubicBezTo>
                    <a:pt x="2790" y="7182"/>
                    <a:pt x="2869" y="7235"/>
                    <a:pt x="2945" y="7285"/>
                  </a:cubicBezTo>
                  <a:lnTo>
                    <a:pt x="4676" y="5554"/>
                  </a:lnTo>
                  <a:cubicBezTo>
                    <a:pt x="4410" y="5182"/>
                    <a:pt x="4256" y="4728"/>
                    <a:pt x="4256" y="4238"/>
                  </a:cubicBezTo>
                  <a:cubicBezTo>
                    <a:pt x="4256" y="2985"/>
                    <a:pt x="5273" y="1966"/>
                    <a:pt x="6525" y="1966"/>
                  </a:cubicBezTo>
                  <a:cubicBezTo>
                    <a:pt x="7015" y="1966"/>
                    <a:pt x="7470" y="2123"/>
                    <a:pt x="7842" y="2388"/>
                  </a:cubicBezTo>
                  <a:lnTo>
                    <a:pt x="9436" y="794"/>
                  </a:lnTo>
                  <a:cubicBezTo>
                    <a:pt x="8451" y="268"/>
                    <a:pt x="7476" y="0"/>
                    <a:pt x="6525" y="0"/>
                  </a:cubicBezTo>
                  <a:close/>
                  <a:moveTo>
                    <a:pt x="10105" y="1190"/>
                  </a:moveTo>
                  <a:lnTo>
                    <a:pt x="8374" y="2921"/>
                  </a:lnTo>
                  <a:cubicBezTo>
                    <a:pt x="8640" y="3293"/>
                    <a:pt x="8796" y="3747"/>
                    <a:pt x="8796" y="4238"/>
                  </a:cubicBezTo>
                  <a:cubicBezTo>
                    <a:pt x="8796" y="5490"/>
                    <a:pt x="7777" y="6509"/>
                    <a:pt x="6525" y="6509"/>
                  </a:cubicBezTo>
                  <a:cubicBezTo>
                    <a:pt x="6037" y="6509"/>
                    <a:pt x="5580" y="6352"/>
                    <a:pt x="5210" y="6087"/>
                  </a:cubicBezTo>
                  <a:lnTo>
                    <a:pt x="3614" y="7681"/>
                  </a:lnTo>
                  <a:cubicBezTo>
                    <a:pt x="4601" y="8207"/>
                    <a:pt x="5576" y="8475"/>
                    <a:pt x="6525" y="8475"/>
                  </a:cubicBezTo>
                  <a:cubicBezTo>
                    <a:pt x="7765" y="8475"/>
                    <a:pt x="9048" y="8020"/>
                    <a:pt x="10338" y="7128"/>
                  </a:cubicBezTo>
                  <a:cubicBezTo>
                    <a:pt x="11369" y="6414"/>
                    <a:pt x="12179" y="5574"/>
                    <a:pt x="12678" y="4997"/>
                  </a:cubicBezTo>
                  <a:cubicBezTo>
                    <a:pt x="12865" y="4780"/>
                    <a:pt x="12957" y="4509"/>
                    <a:pt x="12957" y="4238"/>
                  </a:cubicBezTo>
                  <a:cubicBezTo>
                    <a:pt x="12957" y="3966"/>
                    <a:pt x="12865" y="3695"/>
                    <a:pt x="12678" y="3478"/>
                  </a:cubicBezTo>
                  <a:cubicBezTo>
                    <a:pt x="12179" y="2901"/>
                    <a:pt x="11369" y="2061"/>
                    <a:pt x="10338" y="1347"/>
                  </a:cubicBezTo>
                  <a:cubicBezTo>
                    <a:pt x="10260" y="1293"/>
                    <a:pt x="10183" y="1241"/>
                    <a:pt x="10105" y="119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5"/>
            <p:cNvSpPr/>
            <p:nvPr/>
          </p:nvSpPr>
          <p:spPr>
            <a:xfrm>
              <a:off x="1563404" y="4454434"/>
              <a:ext cx="66278" cy="66365"/>
            </a:xfrm>
            <a:custGeom>
              <a:avLst/>
              <a:gdLst/>
              <a:ahLst/>
              <a:cxnLst/>
              <a:rect l="l" t="t" r="r" b="b"/>
              <a:pathLst>
                <a:path w="2288" h="2291" extrusionOk="0">
                  <a:moveTo>
                    <a:pt x="1516" y="1"/>
                  </a:moveTo>
                  <a:cubicBezTo>
                    <a:pt x="680" y="1"/>
                    <a:pt x="0" y="682"/>
                    <a:pt x="0" y="1519"/>
                  </a:cubicBezTo>
                  <a:cubicBezTo>
                    <a:pt x="0" y="1800"/>
                    <a:pt x="77" y="2063"/>
                    <a:pt x="211" y="2290"/>
                  </a:cubicBezTo>
                  <a:lnTo>
                    <a:pt x="1251" y="1251"/>
                  </a:lnTo>
                  <a:lnTo>
                    <a:pt x="2288" y="214"/>
                  </a:lnTo>
                  <a:cubicBezTo>
                    <a:pt x="2063" y="79"/>
                    <a:pt x="1797" y="1"/>
                    <a:pt x="151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5"/>
            <p:cNvSpPr/>
            <p:nvPr/>
          </p:nvSpPr>
          <p:spPr>
            <a:xfrm>
              <a:off x="1584955" y="4476043"/>
              <a:ext cx="66336" cy="66307"/>
            </a:xfrm>
            <a:custGeom>
              <a:avLst/>
              <a:gdLst/>
              <a:ahLst/>
              <a:cxnLst/>
              <a:rect l="l" t="t" r="r" b="b"/>
              <a:pathLst>
                <a:path w="2290" h="2289" extrusionOk="0">
                  <a:moveTo>
                    <a:pt x="2078" y="1"/>
                  </a:moveTo>
                  <a:lnTo>
                    <a:pt x="1039" y="1040"/>
                  </a:lnTo>
                  <a:lnTo>
                    <a:pt x="0" y="2077"/>
                  </a:lnTo>
                  <a:cubicBezTo>
                    <a:pt x="227" y="2212"/>
                    <a:pt x="491" y="2288"/>
                    <a:pt x="772" y="2288"/>
                  </a:cubicBezTo>
                  <a:cubicBezTo>
                    <a:pt x="1608" y="2288"/>
                    <a:pt x="2290" y="1609"/>
                    <a:pt x="2290" y="773"/>
                  </a:cubicBezTo>
                  <a:cubicBezTo>
                    <a:pt x="2290" y="491"/>
                    <a:pt x="2211" y="228"/>
                    <a:pt x="2078"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1438734" y="4586664"/>
              <a:ext cx="84295" cy="79284"/>
            </a:xfrm>
            <a:custGeom>
              <a:avLst/>
              <a:gdLst/>
              <a:ahLst/>
              <a:cxnLst/>
              <a:rect l="l" t="t" r="r" b="b"/>
              <a:pathLst>
                <a:path w="2910" h="2737" extrusionOk="0">
                  <a:moveTo>
                    <a:pt x="2240" y="1"/>
                  </a:moveTo>
                  <a:lnTo>
                    <a:pt x="148" y="2093"/>
                  </a:lnTo>
                  <a:cubicBezTo>
                    <a:pt x="1" y="2240"/>
                    <a:pt x="1" y="2479"/>
                    <a:pt x="148" y="2626"/>
                  </a:cubicBezTo>
                  <a:cubicBezTo>
                    <a:pt x="222" y="2700"/>
                    <a:pt x="318" y="2736"/>
                    <a:pt x="415" y="2736"/>
                  </a:cubicBezTo>
                  <a:cubicBezTo>
                    <a:pt x="511" y="2736"/>
                    <a:pt x="608" y="2700"/>
                    <a:pt x="680" y="2626"/>
                  </a:cubicBezTo>
                  <a:lnTo>
                    <a:pt x="2909" y="397"/>
                  </a:lnTo>
                  <a:cubicBezTo>
                    <a:pt x="2688" y="278"/>
                    <a:pt x="2465" y="146"/>
                    <a:pt x="2240"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1691608" y="4330864"/>
              <a:ext cx="84353" cy="79313"/>
            </a:xfrm>
            <a:custGeom>
              <a:avLst/>
              <a:gdLst/>
              <a:ahLst/>
              <a:cxnLst/>
              <a:rect l="l" t="t" r="r" b="b"/>
              <a:pathLst>
                <a:path w="2912" h="2738" extrusionOk="0">
                  <a:moveTo>
                    <a:pt x="2497" y="1"/>
                  </a:moveTo>
                  <a:cubicBezTo>
                    <a:pt x="2401" y="1"/>
                    <a:pt x="2304" y="38"/>
                    <a:pt x="2230" y="112"/>
                  </a:cubicBezTo>
                  <a:lnTo>
                    <a:pt x="1" y="2341"/>
                  </a:lnTo>
                  <a:cubicBezTo>
                    <a:pt x="224" y="2460"/>
                    <a:pt x="447" y="2593"/>
                    <a:pt x="670" y="2737"/>
                  </a:cubicBezTo>
                  <a:lnTo>
                    <a:pt x="2764" y="645"/>
                  </a:lnTo>
                  <a:cubicBezTo>
                    <a:pt x="2911" y="498"/>
                    <a:pt x="2911" y="259"/>
                    <a:pt x="2764" y="112"/>
                  </a:cubicBezTo>
                  <a:cubicBezTo>
                    <a:pt x="2690" y="38"/>
                    <a:pt x="2593" y="1"/>
                    <a:pt x="2497"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55"/>
          <p:cNvGrpSpPr/>
          <p:nvPr/>
        </p:nvGrpSpPr>
        <p:grpSpPr>
          <a:xfrm>
            <a:off x="720008" y="3550442"/>
            <a:ext cx="372655" cy="371961"/>
            <a:chOff x="720008" y="4312442"/>
            <a:chExt cx="372655" cy="371961"/>
          </a:xfrm>
        </p:grpSpPr>
        <p:sp>
          <p:nvSpPr>
            <p:cNvPr id="806" name="Google Shape;806;p55"/>
            <p:cNvSpPr/>
            <p:nvPr/>
          </p:nvSpPr>
          <p:spPr>
            <a:xfrm>
              <a:off x="842970" y="4312442"/>
              <a:ext cx="127196" cy="152166"/>
            </a:xfrm>
            <a:custGeom>
              <a:avLst/>
              <a:gdLst/>
              <a:ahLst/>
              <a:cxnLst/>
              <a:rect l="l" t="t" r="r" b="b"/>
              <a:pathLst>
                <a:path w="4391" h="5253" extrusionOk="0">
                  <a:moveTo>
                    <a:pt x="2195" y="0"/>
                  </a:moveTo>
                  <a:cubicBezTo>
                    <a:pt x="1482" y="0"/>
                    <a:pt x="905" y="581"/>
                    <a:pt x="905" y="1297"/>
                  </a:cubicBezTo>
                  <a:cubicBezTo>
                    <a:pt x="905" y="1926"/>
                    <a:pt x="1351" y="2449"/>
                    <a:pt x="1942" y="2567"/>
                  </a:cubicBezTo>
                  <a:cubicBezTo>
                    <a:pt x="825" y="2567"/>
                    <a:pt x="0" y="3460"/>
                    <a:pt x="0" y="4497"/>
                  </a:cubicBezTo>
                  <a:lnTo>
                    <a:pt x="0" y="4891"/>
                  </a:lnTo>
                  <a:cubicBezTo>
                    <a:pt x="0" y="5092"/>
                    <a:pt x="161" y="5253"/>
                    <a:pt x="360" y="5253"/>
                  </a:cubicBezTo>
                  <a:lnTo>
                    <a:pt x="4031" y="5253"/>
                  </a:lnTo>
                  <a:cubicBezTo>
                    <a:pt x="4230" y="5253"/>
                    <a:pt x="4390" y="5092"/>
                    <a:pt x="4390" y="4891"/>
                  </a:cubicBezTo>
                  <a:lnTo>
                    <a:pt x="4390" y="4497"/>
                  </a:lnTo>
                  <a:cubicBezTo>
                    <a:pt x="4390" y="3462"/>
                    <a:pt x="3568" y="2567"/>
                    <a:pt x="2449" y="2567"/>
                  </a:cubicBezTo>
                  <a:cubicBezTo>
                    <a:pt x="3040" y="2449"/>
                    <a:pt x="3486" y="1926"/>
                    <a:pt x="3486" y="1297"/>
                  </a:cubicBezTo>
                  <a:cubicBezTo>
                    <a:pt x="3486" y="581"/>
                    <a:pt x="2909" y="0"/>
                    <a:pt x="2195"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5"/>
            <p:cNvSpPr/>
            <p:nvPr/>
          </p:nvSpPr>
          <p:spPr>
            <a:xfrm>
              <a:off x="757143" y="4388507"/>
              <a:ext cx="68508" cy="105558"/>
            </a:xfrm>
            <a:custGeom>
              <a:avLst/>
              <a:gdLst/>
              <a:ahLst/>
              <a:cxnLst/>
              <a:rect l="l" t="t" r="r" b="b"/>
              <a:pathLst>
                <a:path w="2365" h="3644" extrusionOk="0">
                  <a:moveTo>
                    <a:pt x="1950" y="0"/>
                  </a:moveTo>
                  <a:cubicBezTo>
                    <a:pt x="1856" y="0"/>
                    <a:pt x="1762" y="35"/>
                    <a:pt x="1689" y="106"/>
                  </a:cubicBezTo>
                  <a:cubicBezTo>
                    <a:pt x="1273" y="508"/>
                    <a:pt x="919" y="976"/>
                    <a:pt x="638" y="1495"/>
                  </a:cubicBezTo>
                  <a:cubicBezTo>
                    <a:pt x="346" y="2036"/>
                    <a:pt x="143" y="2609"/>
                    <a:pt x="37" y="3198"/>
                  </a:cubicBezTo>
                  <a:cubicBezTo>
                    <a:pt x="1" y="3405"/>
                    <a:pt x="135" y="3600"/>
                    <a:pt x="340" y="3638"/>
                  </a:cubicBezTo>
                  <a:cubicBezTo>
                    <a:pt x="362" y="3642"/>
                    <a:pt x="387" y="3644"/>
                    <a:pt x="409" y="3644"/>
                  </a:cubicBezTo>
                  <a:cubicBezTo>
                    <a:pt x="586" y="3644"/>
                    <a:pt x="744" y="3515"/>
                    <a:pt x="779" y="3334"/>
                  </a:cubicBezTo>
                  <a:cubicBezTo>
                    <a:pt x="871" y="2822"/>
                    <a:pt x="1046" y="2325"/>
                    <a:pt x="1299" y="1857"/>
                  </a:cubicBezTo>
                  <a:cubicBezTo>
                    <a:pt x="1544" y="1405"/>
                    <a:pt x="1850" y="999"/>
                    <a:pt x="2212" y="651"/>
                  </a:cubicBezTo>
                  <a:cubicBezTo>
                    <a:pt x="2360" y="504"/>
                    <a:pt x="2364" y="265"/>
                    <a:pt x="2220" y="116"/>
                  </a:cubicBezTo>
                  <a:cubicBezTo>
                    <a:pt x="2147" y="39"/>
                    <a:pt x="2048" y="0"/>
                    <a:pt x="1950"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987481" y="4388507"/>
              <a:ext cx="68508" cy="105558"/>
            </a:xfrm>
            <a:custGeom>
              <a:avLst/>
              <a:gdLst/>
              <a:ahLst/>
              <a:cxnLst/>
              <a:rect l="l" t="t" r="r" b="b"/>
              <a:pathLst>
                <a:path w="2365" h="3644" extrusionOk="0">
                  <a:moveTo>
                    <a:pt x="415" y="0"/>
                  </a:moveTo>
                  <a:cubicBezTo>
                    <a:pt x="317" y="0"/>
                    <a:pt x="218" y="39"/>
                    <a:pt x="145" y="116"/>
                  </a:cubicBezTo>
                  <a:cubicBezTo>
                    <a:pt x="0" y="265"/>
                    <a:pt x="4" y="504"/>
                    <a:pt x="153" y="651"/>
                  </a:cubicBezTo>
                  <a:cubicBezTo>
                    <a:pt x="515" y="999"/>
                    <a:pt x="821" y="1405"/>
                    <a:pt x="1066" y="1857"/>
                  </a:cubicBezTo>
                  <a:cubicBezTo>
                    <a:pt x="1319" y="2325"/>
                    <a:pt x="1494" y="2822"/>
                    <a:pt x="1586" y="3334"/>
                  </a:cubicBezTo>
                  <a:cubicBezTo>
                    <a:pt x="1621" y="3515"/>
                    <a:pt x="1779" y="3644"/>
                    <a:pt x="1956" y="3644"/>
                  </a:cubicBezTo>
                  <a:cubicBezTo>
                    <a:pt x="1980" y="3644"/>
                    <a:pt x="2002" y="3642"/>
                    <a:pt x="2025" y="3638"/>
                  </a:cubicBezTo>
                  <a:cubicBezTo>
                    <a:pt x="2230" y="3600"/>
                    <a:pt x="2364" y="3403"/>
                    <a:pt x="2328" y="3198"/>
                  </a:cubicBezTo>
                  <a:cubicBezTo>
                    <a:pt x="2222" y="2609"/>
                    <a:pt x="2019" y="2036"/>
                    <a:pt x="1727" y="1495"/>
                  </a:cubicBezTo>
                  <a:cubicBezTo>
                    <a:pt x="1446" y="976"/>
                    <a:pt x="1092" y="508"/>
                    <a:pt x="676" y="106"/>
                  </a:cubicBezTo>
                  <a:cubicBezTo>
                    <a:pt x="603" y="35"/>
                    <a:pt x="509" y="0"/>
                    <a:pt x="415"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5"/>
            <p:cNvSpPr/>
            <p:nvPr/>
          </p:nvSpPr>
          <p:spPr>
            <a:xfrm>
              <a:off x="847286" y="4576932"/>
              <a:ext cx="118970" cy="29576"/>
            </a:xfrm>
            <a:custGeom>
              <a:avLst/>
              <a:gdLst/>
              <a:ahLst/>
              <a:cxnLst/>
              <a:rect l="l" t="t" r="r" b="b"/>
              <a:pathLst>
                <a:path w="4107" h="1021" extrusionOk="0">
                  <a:moveTo>
                    <a:pt x="3684" y="1"/>
                  </a:moveTo>
                  <a:cubicBezTo>
                    <a:pt x="3646" y="1"/>
                    <a:pt x="3607" y="7"/>
                    <a:pt x="3568" y="19"/>
                  </a:cubicBezTo>
                  <a:cubicBezTo>
                    <a:pt x="3082" y="180"/>
                    <a:pt x="2571" y="262"/>
                    <a:pt x="2046" y="264"/>
                  </a:cubicBezTo>
                  <a:lnTo>
                    <a:pt x="2026" y="264"/>
                  </a:lnTo>
                  <a:cubicBezTo>
                    <a:pt x="1514" y="264"/>
                    <a:pt x="1011" y="188"/>
                    <a:pt x="535" y="35"/>
                  </a:cubicBezTo>
                  <a:cubicBezTo>
                    <a:pt x="497" y="24"/>
                    <a:pt x="459" y="18"/>
                    <a:pt x="422" y="18"/>
                  </a:cubicBezTo>
                  <a:cubicBezTo>
                    <a:pt x="261" y="18"/>
                    <a:pt x="113" y="121"/>
                    <a:pt x="63" y="283"/>
                  </a:cubicBezTo>
                  <a:cubicBezTo>
                    <a:pt x="0" y="482"/>
                    <a:pt x="109" y="695"/>
                    <a:pt x="308" y="757"/>
                  </a:cubicBezTo>
                  <a:cubicBezTo>
                    <a:pt x="858" y="932"/>
                    <a:pt x="1435" y="1020"/>
                    <a:pt x="2026" y="1020"/>
                  </a:cubicBezTo>
                  <a:lnTo>
                    <a:pt x="2046" y="1020"/>
                  </a:lnTo>
                  <a:cubicBezTo>
                    <a:pt x="2649" y="1018"/>
                    <a:pt x="3240" y="924"/>
                    <a:pt x="3803" y="739"/>
                  </a:cubicBezTo>
                  <a:cubicBezTo>
                    <a:pt x="4000" y="672"/>
                    <a:pt x="4107" y="459"/>
                    <a:pt x="4042" y="260"/>
                  </a:cubicBezTo>
                  <a:cubicBezTo>
                    <a:pt x="3991" y="102"/>
                    <a:pt x="3843" y="1"/>
                    <a:pt x="36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5"/>
            <p:cNvSpPr/>
            <p:nvPr/>
          </p:nvSpPr>
          <p:spPr>
            <a:xfrm>
              <a:off x="720008" y="4532179"/>
              <a:ext cx="127254" cy="152224"/>
            </a:xfrm>
            <a:custGeom>
              <a:avLst/>
              <a:gdLst/>
              <a:ahLst/>
              <a:cxnLst/>
              <a:rect l="l" t="t" r="r" b="b"/>
              <a:pathLst>
                <a:path w="4393" h="5255" extrusionOk="0">
                  <a:moveTo>
                    <a:pt x="2197" y="0"/>
                  </a:moveTo>
                  <a:cubicBezTo>
                    <a:pt x="1484" y="0"/>
                    <a:pt x="905" y="581"/>
                    <a:pt x="905" y="1297"/>
                  </a:cubicBezTo>
                  <a:cubicBezTo>
                    <a:pt x="905" y="1926"/>
                    <a:pt x="1351" y="2451"/>
                    <a:pt x="1942" y="2567"/>
                  </a:cubicBezTo>
                  <a:cubicBezTo>
                    <a:pt x="826" y="2567"/>
                    <a:pt x="0" y="3460"/>
                    <a:pt x="0" y="4497"/>
                  </a:cubicBezTo>
                  <a:lnTo>
                    <a:pt x="0" y="4891"/>
                  </a:lnTo>
                  <a:cubicBezTo>
                    <a:pt x="0" y="5092"/>
                    <a:pt x="163" y="5255"/>
                    <a:pt x="362" y="5255"/>
                  </a:cubicBezTo>
                  <a:lnTo>
                    <a:pt x="4030" y="5255"/>
                  </a:lnTo>
                  <a:cubicBezTo>
                    <a:pt x="4229" y="5255"/>
                    <a:pt x="4392" y="5092"/>
                    <a:pt x="4392" y="4891"/>
                  </a:cubicBezTo>
                  <a:lnTo>
                    <a:pt x="4392" y="4497"/>
                  </a:lnTo>
                  <a:cubicBezTo>
                    <a:pt x="4392" y="3464"/>
                    <a:pt x="3572" y="2567"/>
                    <a:pt x="2450" y="2567"/>
                  </a:cubicBezTo>
                  <a:cubicBezTo>
                    <a:pt x="3041" y="2451"/>
                    <a:pt x="3488" y="1926"/>
                    <a:pt x="3488" y="1297"/>
                  </a:cubicBezTo>
                  <a:cubicBezTo>
                    <a:pt x="3488" y="581"/>
                    <a:pt x="2909" y="0"/>
                    <a:pt x="2197"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5"/>
            <p:cNvSpPr/>
            <p:nvPr/>
          </p:nvSpPr>
          <p:spPr>
            <a:xfrm>
              <a:off x="965467" y="4532179"/>
              <a:ext cx="127196" cy="152224"/>
            </a:xfrm>
            <a:custGeom>
              <a:avLst/>
              <a:gdLst/>
              <a:ahLst/>
              <a:cxnLst/>
              <a:rect l="l" t="t" r="r" b="b"/>
              <a:pathLst>
                <a:path w="4391" h="5255" extrusionOk="0">
                  <a:moveTo>
                    <a:pt x="2196" y="0"/>
                  </a:moveTo>
                  <a:cubicBezTo>
                    <a:pt x="1484" y="0"/>
                    <a:pt x="905" y="581"/>
                    <a:pt x="905" y="1297"/>
                  </a:cubicBezTo>
                  <a:cubicBezTo>
                    <a:pt x="905" y="1926"/>
                    <a:pt x="1351" y="2451"/>
                    <a:pt x="1942" y="2567"/>
                  </a:cubicBezTo>
                  <a:cubicBezTo>
                    <a:pt x="823" y="2567"/>
                    <a:pt x="1" y="3462"/>
                    <a:pt x="1" y="4497"/>
                  </a:cubicBezTo>
                  <a:lnTo>
                    <a:pt x="1" y="4891"/>
                  </a:lnTo>
                  <a:cubicBezTo>
                    <a:pt x="1" y="5092"/>
                    <a:pt x="161" y="5255"/>
                    <a:pt x="362" y="5255"/>
                  </a:cubicBezTo>
                  <a:lnTo>
                    <a:pt x="4031" y="5255"/>
                  </a:lnTo>
                  <a:cubicBezTo>
                    <a:pt x="4230" y="5255"/>
                    <a:pt x="4391" y="5092"/>
                    <a:pt x="4391" y="4891"/>
                  </a:cubicBezTo>
                  <a:lnTo>
                    <a:pt x="4391" y="4497"/>
                  </a:lnTo>
                  <a:cubicBezTo>
                    <a:pt x="4391" y="3462"/>
                    <a:pt x="3568" y="2567"/>
                    <a:pt x="2449" y="2567"/>
                  </a:cubicBezTo>
                  <a:cubicBezTo>
                    <a:pt x="3042" y="2451"/>
                    <a:pt x="3486" y="1926"/>
                    <a:pt x="3486" y="1297"/>
                  </a:cubicBezTo>
                  <a:cubicBezTo>
                    <a:pt x="3486" y="581"/>
                    <a:pt x="2909" y="0"/>
                    <a:pt x="219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5"/>
          <p:cNvGrpSpPr/>
          <p:nvPr/>
        </p:nvGrpSpPr>
        <p:grpSpPr>
          <a:xfrm>
            <a:off x="2657531" y="4183351"/>
            <a:ext cx="372638" cy="299901"/>
            <a:chOff x="6637881" y="4219876"/>
            <a:chExt cx="372638" cy="299901"/>
          </a:xfrm>
        </p:grpSpPr>
        <p:sp>
          <p:nvSpPr>
            <p:cNvPr id="813" name="Google Shape;813;p55"/>
            <p:cNvSpPr/>
            <p:nvPr/>
          </p:nvSpPr>
          <p:spPr>
            <a:xfrm>
              <a:off x="6637881" y="4219876"/>
              <a:ext cx="372638" cy="299901"/>
            </a:xfrm>
            <a:custGeom>
              <a:avLst/>
              <a:gdLst/>
              <a:ahLst/>
              <a:cxnLst/>
              <a:rect l="l" t="t" r="r" b="b"/>
              <a:pathLst>
                <a:path w="12864" h="10353" extrusionOk="0">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5"/>
            <p:cNvSpPr/>
            <p:nvPr/>
          </p:nvSpPr>
          <p:spPr>
            <a:xfrm>
              <a:off x="6775991" y="4299591"/>
              <a:ext cx="154629" cy="154686"/>
            </a:xfrm>
            <a:custGeom>
              <a:avLst/>
              <a:gdLst/>
              <a:ahLst/>
              <a:cxnLst/>
              <a:rect l="l" t="t" r="r" b="b"/>
              <a:pathLst>
                <a:path w="5338" h="5340" extrusionOk="0">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55"/>
          <p:cNvGrpSpPr/>
          <p:nvPr/>
        </p:nvGrpSpPr>
        <p:grpSpPr>
          <a:xfrm>
            <a:off x="4767337" y="4154830"/>
            <a:ext cx="372664" cy="334713"/>
            <a:chOff x="4767337" y="4154830"/>
            <a:chExt cx="372664" cy="334713"/>
          </a:xfrm>
        </p:grpSpPr>
        <p:sp>
          <p:nvSpPr>
            <p:cNvPr id="816" name="Google Shape;816;p55"/>
            <p:cNvSpPr/>
            <p:nvPr/>
          </p:nvSpPr>
          <p:spPr>
            <a:xfrm>
              <a:off x="4844705" y="4232227"/>
              <a:ext cx="154686" cy="113379"/>
            </a:xfrm>
            <a:custGeom>
              <a:avLst/>
              <a:gdLst/>
              <a:ahLst/>
              <a:cxnLst/>
              <a:rect l="l" t="t" r="r" b="b"/>
              <a:pathLst>
                <a:path w="5340" h="3914" extrusionOk="0">
                  <a:moveTo>
                    <a:pt x="2851" y="0"/>
                  </a:moveTo>
                  <a:cubicBezTo>
                    <a:pt x="1279" y="0"/>
                    <a:pt x="0" y="1278"/>
                    <a:pt x="0" y="2850"/>
                  </a:cubicBezTo>
                  <a:cubicBezTo>
                    <a:pt x="0" y="3222"/>
                    <a:pt x="71" y="3580"/>
                    <a:pt x="205" y="3914"/>
                  </a:cubicBezTo>
                  <a:cubicBezTo>
                    <a:pt x="565" y="3751"/>
                    <a:pt x="961" y="3656"/>
                    <a:pt x="1381" y="3648"/>
                  </a:cubicBezTo>
                  <a:cubicBezTo>
                    <a:pt x="2004" y="2888"/>
                    <a:pt x="2903" y="2414"/>
                    <a:pt x="3892" y="2332"/>
                  </a:cubicBezTo>
                  <a:cubicBezTo>
                    <a:pt x="4236" y="2014"/>
                    <a:pt x="4628" y="1759"/>
                    <a:pt x="5060" y="1570"/>
                  </a:cubicBezTo>
                  <a:cubicBezTo>
                    <a:pt x="5152" y="1530"/>
                    <a:pt x="5245" y="1494"/>
                    <a:pt x="5339" y="1461"/>
                  </a:cubicBezTo>
                  <a:cubicBezTo>
                    <a:pt x="4851" y="587"/>
                    <a:pt x="3914" y="0"/>
                    <a:pt x="2851"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5"/>
            <p:cNvSpPr/>
            <p:nvPr/>
          </p:nvSpPr>
          <p:spPr>
            <a:xfrm>
              <a:off x="4821416" y="4289435"/>
              <a:ext cx="318585" cy="200107"/>
            </a:xfrm>
            <a:custGeom>
              <a:avLst/>
              <a:gdLst/>
              <a:ahLst/>
              <a:cxnLst/>
              <a:rect l="l" t="t" r="r" b="b"/>
              <a:pathLst>
                <a:path w="10998" h="6908" extrusionOk="0">
                  <a:moveTo>
                    <a:pt x="7542" y="1"/>
                  </a:moveTo>
                  <a:cubicBezTo>
                    <a:pt x="6581" y="1"/>
                    <a:pt x="5671" y="399"/>
                    <a:pt x="5020" y="1096"/>
                  </a:cubicBezTo>
                  <a:lnTo>
                    <a:pt x="5010" y="1096"/>
                  </a:lnTo>
                  <a:cubicBezTo>
                    <a:pt x="4000" y="1096"/>
                    <a:pt x="3084" y="1609"/>
                    <a:pt x="2553" y="2449"/>
                  </a:cubicBezTo>
                  <a:cubicBezTo>
                    <a:pt x="2451" y="2435"/>
                    <a:pt x="2346" y="2427"/>
                    <a:pt x="2240" y="2427"/>
                  </a:cubicBezTo>
                  <a:cubicBezTo>
                    <a:pt x="1005" y="2427"/>
                    <a:pt x="0" y="3432"/>
                    <a:pt x="0" y="4668"/>
                  </a:cubicBezTo>
                  <a:cubicBezTo>
                    <a:pt x="0" y="5902"/>
                    <a:pt x="1005" y="6907"/>
                    <a:pt x="2240" y="6907"/>
                  </a:cubicBezTo>
                  <a:lnTo>
                    <a:pt x="7542" y="6907"/>
                  </a:lnTo>
                  <a:cubicBezTo>
                    <a:pt x="9448" y="6907"/>
                    <a:pt x="10997" y="5358"/>
                    <a:pt x="10997" y="3454"/>
                  </a:cubicBezTo>
                  <a:cubicBezTo>
                    <a:pt x="10997" y="1551"/>
                    <a:pt x="9448" y="1"/>
                    <a:pt x="7542"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5"/>
            <p:cNvSpPr/>
            <p:nvPr/>
          </p:nvSpPr>
          <p:spPr>
            <a:xfrm>
              <a:off x="4809888" y="4198453"/>
              <a:ext cx="49882" cy="47681"/>
            </a:xfrm>
            <a:custGeom>
              <a:avLst/>
              <a:gdLst/>
              <a:ahLst/>
              <a:cxnLst/>
              <a:rect l="l" t="t" r="r" b="b"/>
              <a:pathLst>
                <a:path w="1722" h="1646" extrusionOk="0">
                  <a:moveTo>
                    <a:pt x="416" y="1"/>
                  </a:moveTo>
                  <a:cubicBezTo>
                    <a:pt x="319" y="1"/>
                    <a:pt x="223" y="37"/>
                    <a:pt x="149" y="111"/>
                  </a:cubicBezTo>
                  <a:cubicBezTo>
                    <a:pt x="0" y="257"/>
                    <a:pt x="0" y="497"/>
                    <a:pt x="149" y="643"/>
                  </a:cubicBezTo>
                  <a:lnTo>
                    <a:pt x="1040" y="1536"/>
                  </a:lnTo>
                  <a:cubicBezTo>
                    <a:pt x="1113" y="1609"/>
                    <a:pt x="1209" y="1646"/>
                    <a:pt x="1306" y="1646"/>
                  </a:cubicBezTo>
                  <a:cubicBezTo>
                    <a:pt x="1402" y="1646"/>
                    <a:pt x="1499" y="1609"/>
                    <a:pt x="1572" y="1536"/>
                  </a:cubicBezTo>
                  <a:cubicBezTo>
                    <a:pt x="1721" y="1389"/>
                    <a:pt x="1721" y="1150"/>
                    <a:pt x="1572" y="1003"/>
                  </a:cubicBezTo>
                  <a:lnTo>
                    <a:pt x="682" y="111"/>
                  </a:lnTo>
                  <a:cubicBezTo>
                    <a:pt x="608" y="37"/>
                    <a:pt x="512" y="1"/>
                    <a:pt x="41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4994807" y="4198453"/>
              <a:ext cx="49795" cy="47681"/>
            </a:xfrm>
            <a:custGeom>
              <a:avLst/>
              <a:gdLst/>
              <a:ahLst/>
              <a:cxnLst/>
              <a:rect l="l" t="t" r="r" b="b"/>
              <a:pathLst>
                <a:path w="1719" h="1646" extrusionOk="0">
                  <a:moveTo>
                    <a:pt x="1306" y="1"/>
                  </a:moveTo>
                  <a:cubicBezTo>
                    <a:pt x="1209" y="1"/>
                    <a:pt x="1113" y="37"/>
                    <a:pt x="1040" y="111"/>
                  </a:cubicBezTo>
                  <a:lnTo>
                    <a:pt x="149" y="1003"/>
                  </a:lnTo>
                  <a:cubicBezTo>
                    <a:pt x="0" y="1150"/>
                    <a:pt x="0" y="1389"/>
                    <a:pt x="149" y="1536"/>
                  </a:cubicBezTo>
                  <a:cubicBezTo>
                    <a:pt x="223" y="1609"/>
                    <a:pt x="319" y="1646"/>
                    <a:pt x="415" y="1646"/>
                  </a:cubicBezTo>
                  <a:cubicBezTo>
                    <a:pt x="512" y="1646"/>
                    <a:pt x="608" y="1609"/>
                    <a:pt x="682" y="1536"/>
                  </a:cubicBezTo>
                  <a:lnTo>
                    <a:pt x="1572" y="643"/>
                  </a:lnTo>
                  <a:cubicBezTo>
                    <a:pt x="1719" y="497"/>
                    <a:pt x="1719" y="257"/>
                    <a:pt x="1572" y="111"/>
                  </a:cubicBezTo>
                  <a:cubicBezTo>
                    <a:pt x="1499" y="37"/>
                    <a:pt x="1402" y="1"/>
                    <a:pt x="130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5"/>
            <p:cNvSpPr/>
            <p:nvPr/>
          </p:nvSpPr>
          <p:spPr>
            <a:xfrm>
              <a:off x="4767337" y="4303889"/>
              <a:ext cx="58370" cy="21870"/>
            </a:xfrm>
            <a:custGeom>
              <a:avLst/>
              <a:gdLst/>
              <a:ahLst/>
              <a:cxnLst/>
              <a:rect l="l" t="t" r="r" b="b"/>
              <a:pathLst>
                <a:path w="2015" h="755" extrusionOk="0">
                  <a:moveTo>
                    <a:pt x="376" y="0"/>
                  </a:moveTo>
                  <a:cubicBezTo>
                    <a:pt x="169" y="0"/>
                    <a:pt x="0" y="167"/>
                    <a:pt x="0" y="376"/>
                  </a:cubicBezTo>
                  <a:cubicBezTo>
                    <a:pt x="0" y="585"/>
                    <a:pt x="169" y="754"/>
                    <a:pt x="376" y="754"/>
                  </a:cubicBezTo>
                  <a:lnTo>
                    <a:pt x="1636" y="754"/>
                  </a:lnTo>
                  <a:cubicBezTo>
                    <a:pt x="1845" y="754"/>
                    <a:pt x="2014" y="585"/>
                    <a:pt x="2014" y="376"/>
                  </a:cubicBezTo>
                  <a:cubicBezTo>
                    <a:pt x="2014" y="167"/>
                    <a:pt x="1845" y="0"/>
                    <a:pt x="163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5"/>
            <p:cNvSpPr/>
            <p:nvPr/>
          </p:nvSpPr>
          <p:spPr>
            <a:xfrm>
              <a:off x="4916309" y="4154830"/>
              <a:ext cx="21870" cy="58370"/>
            </a:xfrm>
            <a:custGeom>
              <a:avLst/>
              <a:gdLst/>
              <a:ahLst/>
              <a:cxnLst/>
              <a:rect l="l" t="t" r="r" b="b"/>
              <a:pathLst>
                <a:path w="755" h="2015" extrusionOk="0">
                  <a:moveTo>
                    <a:pt x="379" y="1"/>
                  </a:moveTo>
                  <a:cubicBezTo>
                    <a:pt x="170" y="1"/>
                    <a:pt x="1" y="170"/>
                    <a:pt x="1" y="377"/>
                  </a:cubicBezTo>
                  <a:lnTo>
                    <a:pt x="1" y="1637"/>
                  </a:lnTo>
                  <a:cubicBezTo>
                    <a:pt x="1" y="1846"/>
                    <a:pt x="170" y="2015"/>
                    <a:pt x="379" y="2015"/>
                  </a:cubicBezTo>
                  <a:cubicBezTo>
                    <a:pt x="588" y="2015"/>
                    <a:pt x="755" y="1846"/>
                    <a:pt x="755" y="1637"/>
                  </a:cubicBezTo>
                  <a:lnTo>
                    <a:pt x="755" y="377"/>
                  </a:lnTo>
                  <a:cubicBezTo>
                    <a:pt x="755" y="170"/>
                    <a:pt x="588" y="1"/>
                    <a:pt x="37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55"/>
          <p:cNvGrpSpPr/>
          <p:nvPr/>
        </p:nvGrpSpPr>
        <p:grpSpPr>
          <a:xfrm>
            <a:off x="4126742" y="4158388"/>
            <a:ext cx="374057" cy="372660"/>
            <a:chOff x="4126742" y="4158388"/>
            <a:chExt cx="374057" cy="372660"/>
          </a:xfrm>
        </p:grpSpPr>
        <p:sp>
          <p:nvSpPr>
            <p:cNvPr id="823" name="Google Shape;823;p55"/>
            <p:cNvSpPr/>
            <p:nvPr/>
          </p:nvSpPr>
          <p:spPr>
            <a:xfrm>
              <a:off x="4182097" y="4178374"/>
              <a:ext cx="67118" cy="103182"/>
            </a:xfrm>
            <a:custGeom>
              <a:avLst/>
              <a:gdLst/>
              <a:ahLst/>
              <a:cxnLst/>
              <a:rect l="l" t="t" r="r" b="b"/>
              <a:pathLst>
                <a:path w="2317" h="3562" extrusionOk="0">
                  <a:moveTo>
                    <a:pt x="430" y="1"/>
                  </a:moveTo>
                  <a:cubicBezTo>
                    <a:pt x="372" y="1"/>
                    <a:pt x="313" y="14"/>
                    <a:pt x="258" y="42"/>
                  </a:cubicBezTo>
                  <a:cubicBezTo>
                    <a:pt x="73" y="139"/>
                    <a:pt x="1" y="366"/>
                    <a:pt x="97" y="551"/>
                  </a:cubicBezTo>
                  <a:lnTo>
                    <a:pt x="1553" y="3359"/>
                  </a:lnTo>
                  <a:cubicBezTo>
                    <a:pt x="1619" y="3487"/>
                    <a:pt x="1751" y="3561"/>
                    <a:pt x="1889" y="3561"/>
                  </a:cubicBezTo>
                  <a:cubicBezTo>
                    <a:pt x="1947" y="3561"/>
                    <a:pt x="2006" y="3548"/>
                    <a:pt x="2061" y="3520"/>
                  </a:cubicBezTo>
                  <a:cubicBezTo>
                    <a:pt x="2244" y="3423"/>
                    <a:pt x="2316" y="3196"/>
                    <a:pt x="2222" y="3011"/>
                  </a:cubicBezTo>
                  <a:lnTo>
                    <a:pt x="765" y="203"/>
                  </a:lnTo>
                  <a:cubicBezTo>
                    <a:pt x="698" y="75"/>
                    <a:pt x="567" y="1"/>
                    <a:pt x="430"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4302798" y="4158388"/>
              <a:ext cx="21870" cy="113466"/>
            </a:xfrm>
            <a:custGeom>
              <a:avLst/>
              <a:gdLst/>
              <a:ahLst/>
              <a:cxnLst/>
              <a:rect l="l" t="t" r="r" b="b"/>
              <a:pathLst>
                <a:path w="755" h="3917" extrusionOk="0">
                  <a:moveTo>
                    <a:pt x="378" y="1"/>
                  </a:moveTo>
                  <a:cubicBezTo>
                    <a:pt x="169" y="1"/>
                    <a:pt x="1" y="170"/>
                    <a:pt x="1" y="377"/>
                  </a:cubicBezTo>
                  <a:lnTo>
                    <a:pt x="1" y="3538"/>
                  </a:lnTo>
                  <a:cubicBezTo>
                    <a:pt x="1" y="3747"/>
                    <a:pt x="169" y="3916"/>
                    <a:pt x="378" y="3916"/>
                  </a:cubicBezTo>
                  <a:cubicBezTo>
                    <a:pt x="586" y="3916"/>
                    <a:pt x="754" y="3747"/>
                    <a:pt x="754" y="3538"/>
                  </a:cubicBezTo>
                  <a:lnTo>
                    <a:pt x="754" y="377"/>
                  </a:lnTo>
                  <a:cubicBezTo>
                    <a:pt x="754" y="170"/>
                    <a:pt x="586" y="1"/>
                    <a:pt x="378"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5"/>
            <p:cNvSpPr/>
            <p:nvPr/>
          </p:nvSpPr>
          <p:spPr>
            <a:xfrm>
              <a:off x="4378255" y="4178374"/>
              <a:ext cx="67176" cy="103182"/>
            </a:xfrm>
            <a:custGeom>
              <a:avLst/>
              <a:gdLst/>
              <a:ahLst/>
              <a:cxnLst/>
              <a:rect l="l" t="t" r="r" b="b"/>
              <a:pathLst>
                <a:path w="2319" h="3562" extrusionOk="0">
                  <a:moveTo>
                    <a:pt x="1889" y="1"/>
                  </a:moveTo>
                  <a:cubicBezTo>
                    <a:pt x="1752" y="1"/>
                    <a:pt x="1620" y="75"/>
                    <a:pt x="1552" y="203"/>
                  </a:cubicBezTo>
                  <a:lnTo>
                    <a:pt x="97" y="3011"/>
                  </a:lnTo>
                  <a:cubicBezTo>
                    <a:pt x="1" y="3196"/>
                    <a:pt x="73" y="3423"/>
                    <a:pt x="258" y="3520"/>
                  </a:cubicBezTo>
                  <a:cubicBezTo>
                    <a:pt x="313" y="3548"/>
                    <a:pt x="372" y="3561"/>
                    <a:pt x="430" y="3561"/>
                  </a:cubicBezTo>
                  <a:cubicBezTo>
                    <a:pt x="567" y="3561"/>
                    <a:pt x="699" y="3487"/>
                    <a:pt x="766" y="3359"/>
                  </a:cubicBezTo>
                  <a:lnTo>
                    <a:pt x="2222" y="551"/>
                  </a:lnTo>
                  <a:cubicBezTo>
                    <a:pt x="2318" y="366"/>
                    <a:pt x="2246" y="139"/>
                    <a:pt x="2061" y="42"/>
                  </a:cubicBezTo>
                  <a:cubicBezTo>
                    <a:pt x="2006" y="14"/>
                    <a:pt x="1947" y="1"/>
                    <a:pt x="188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5"/>
            <p:cNvSpPr/>
            <p:nvPr/>
          </p:nvSpPr>
          <p:spPr>
            <a:xfrm>
              <a:off x="4271776" y="4370391"/>
              <a:ext cx="83919" cy="83919"/>
            </a:xfrm>
            <a:custGeom>
              <a:avLst/>
              <a:gdLst/>
              <a:ahLst/>
              <a:cxnLst/>
              <a:rect l="l" t="t" r="r" b="b"/>
              <a:pathLst>
                <a:path w="2897" h="2897" extrusionOk="0">
                  <a:moveTo>
                    <a:pt x="1449" y="0"/>
                  </a:moveTo>
                  <a:cubicBezTo>
                    <a:pt x="649" y="0"/>
                    <a:pt x="0" y="650"/>
                    <a:pt x="0" y="1448"/>
                  </a:cubicBezTo>
                  <a:cubicBezTo>
                    <a:pt x="0" y="2246"/>
                    <a:pt x="649" y="2897"/>
                    <a:pt x="1449" y="2897"/>
                  </a:cubicBezTo>
                  <a:cubicBezTo>
                    <a:pt x="2247" y="2897"/>
                    <a:pt x="2897" y="2246"/>
                    <a:pt x="2897" y="1448"/>
                  </a:cubicBezTo>
                  <a:cubicBezTo>
                    <a:pt x="2897" y="650"/>
                    <a:pt x="2247" y="0"/>
                    <a:pt x="1449"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5"/>
            <p:cNvSpPr/>
            <p:nvPr/>
          </p:nvSpPr>
          <p:spPr>
            <a:xfrm>
              <a:off x="4126742" y="4293659"/>
              <a:ext cx="374057" cy="237389"/>
            </a:xfrm>
            <a:custGeom>
              <a:avLst/>
              <a:gdLst/>
              <a:ahLst/>
              <a:cxnLst/>
              <a:rect l="l" t="t" r="r" b="b"/>
              <a:pathLst>
                <a:path w="12913" h="8195" extrusionOk="0">
                  <a:moveTo>
                    <a:pt x="6456" y="1896"/>
                  </a:moveTo>
                  <a:cubicBezTo>
                    <a:pt x="7671" y="1896"/>
                    <a:pt x="8657" y="2882"/>
                    <a:pt x="8657" y="4097"/>
                  </a:cubicBezTo>
                  <a:cubicBezTo>
                    <a:pt x="8657" y="5311"/>
                    <a:pt x="7671" y="6300"/>
                    <a:pt x="6456" y="6300"/>
                  </a:cubicBezTo>
                  <a:cubicBezTo>
                    <a:pt x="5242" y="6300"/>
                    <a:pt x="4253" y="5311"/>
                    <a:pt x="4253" y="4097"/>
                  </a:cubicBezTo>
                  <a:cubicBezTo>
                    <a:pt x="4253" y="2882"/>
                    <a:pt x="5242" y="1896"/>
                    <a:pt x="6456" y="1896"/>
                  </a:cubicBezTo>
                  <a:close/>
                  <a:moveTo>
                    <a:pt x="6456" y="0"/>
                  </a:moveTo>
                  <a:cubicBezTo>
                    <a:pt x="4780" y="0"/>
                    <a:pt x="3212" y="860"/>
                    <a:pt x="1930" y="1950"/>
                  </a:cubicBezTo>
                  <a:cubicBezTo>
                    <a:pt x="814" y="2897"/>
                    <a:pt x="125" y="3835"/>
                    <a:pt x="97" y="3875"/>
                  </a:cubicBezTo>
                  <a:cubicBezTo>
                    <a:pt x="0" y="4006"/>
                    <a:pt x="0" y="4187"/>
                    <a:pt x="97" y="4318"/>
                  </a:cubicBezTo>
                  <a:cubicBezTo>
                    <a:pt x="125" y="4358"/>
                    <a:pt x="814" y="5297"/>
                    <a:pt x="1930" y="6245"/>
                  </a:cubicBezTo>
                  <a:cubicBezTo>
                    <a:pt x="3212" y="7333"/>
                    <a:pt x="4782" y="8195"/>
                    <a:pt x="6456" y="8195"/>
                  </a:cubicBezTo>
                  <a:cubicBezTo>
                    <a:pt x="8131" y="8195"/>
                    <a:pt x="9699" y="7333"/>
                    <a:pt x="10981" y="6245"/>
                  </a:cubicBezTo>
                  <a:cubicBezTo>
                    <a:pt x="12099" y="5297"/>
                    <a:pt x="12788" y="4358"/>
                    <a:pt x="12816" y="4318"/>
                  </a:cubicBezTo>
                  <a:cubicBezTo>
                    <a:pt x="12913" y="4187"/>
                    <a:pt x="12913" y="4006"/>
                    <a:pt x="12816" y="3875"/>
                  </a:cubicBezTo>
                  <a:cubicBezTo>
                    <a:pt x="12788" y="3835"/>
                    <a:pt x="12099" y="2897"/>
                    <a:pt x="10981" y="1950"/>
                  </a:cubicBezTo>
                  <a:cubicBezTo>
                    <a:pt x="9699" y="860"/>
                    <a:pt x="8131" y="0"/>
                    <a:pt x="645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5"/>
          <p:cNvGrpSpPr/>
          <p:nvPr/>
        </p:nvGrpSpPr>
        <p:grpSpPr>
          <a:xfrm>
            <a:off x="8014914" y="2311388"/>
            <a:ext cx="372667" cy="309025"/>
            <a:chOff x="8014914" y="3073388"/>
            <a:chExt cx="372667" cy="309025"/>
          </a:xfrm>
        </p:grpSpPr>
        <p:sp>
          <p:nvSpPr>
            <p:cNvPr id="829" name="Google Shape;829;p55"/>
            <p:cNvSpPr/>
            <p:nvPr/>
          </p:nvSpPr>
          <p:spPr>
            <a:xfrm>
              <a:off x="8213274" y="3131436"/>
              <a:ext cx="47652" cy="47652"/>
            </a:xfrm>
            <a:custGeom>
              <a:avLst/>
              <a:gdLst/>
              <a:ahLst/>
              <a:cxnLst/>
              <a:rect l="l" t="t" r="r" b="b"/>
              <a:pathLst>
                <a:path w="1645" h="1645" extrusionOk="0">
                  <a:moveTo>
                    <a:pt x="823" y="1"/>
                  </a:moveTo>
                  <a:cubicBezTo>
                    <a:pt x="370" y="1"/>
                    <a:pt x="1" y="368"/>
                    <a:pt x="1" y="823"/>
                  </a:cubicBezTo>
                  <a:cubicBezTo>
                    <a:pt x="1" y="1275"/>
                    <a:pt x="370" y="1645"/>
                    <a:pt x="823" y="1645"/>
                  </a:cubicBezTo>
                  <a:cubicBezTo>
                    <a:pt x="1277" y="1645"/>
                    <a:pt x="1645" y="1275"/>
                    <a:pt x="1645" y="823"/>
                  </a:cubicBezTo>
                  <a:cubicBezTo>
                    <a:pt x="1645" y="368"/>
                    <a:pt x="1277" y="1"/>
                    <a:pt x="823"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5"/>
            <p:cNvSpPr/>
            <p:nvPr/>
          </p:nvSpPr>
          <p:spPr>
            <a:xfrm>
              <a:off x="8014914" y="3073388"/>
              <a:ext cx="372667" cy="309025"/>
            </a:xfrm>
            <a:custGeom>
              <a:avLst/>
              <a:gdLst/>
              <a:ahLst/>
              <a:cxnLst/>
              <a:rect l="l" t="t" r="r" b="b"/>
              <a:pathLst>
                <a:path w="12865" h="10668" extrusionOk="0">
                  <a:moveTo>
                    <a:pt x="7671" y="1253"/>
                  </a:moveTo>
                  <a:cubicBezTo>
                    <a:pt x="8539" y="1253"/>
                    <a:pt x="9245" y="1958"/>
                    <a:pt x="9245" y="2827"/>
                  </a:cubicBezTo>
                  <a:cubicBezTo>
                    <a:pt x="9245" y="3693"/>
                    <a:pt x="8539" y="4401"/>
                    <a:pt x="7671" y="4401"/>
                  </a:cubicBezTo>
                  <a:cubicBezTo>
                    <a:pt x="6804" y="4401"/>
                    <a:pt x="6097" y="3693"/>
                    <a:pt x="6097" y="2827"/>
                  </a:cubicBezTo>
                  <a:cubicBezTo>
                    <a:pt x="6097" y="1958"/>
                    <a:pt x="6804" y="1253"/>
                    <a:pt x="7671" y="1253"/>
                  </a:cubicBezTo>
                  <a:close/>
                  <a:moveTo>
                    <a:pt x="376" y="1"/>
                  </a:moveTo>
                  <a:cubicBezTo>
                    <a:pt x="169" y="1"/>
                    <a:pt x="0" y="169"/>
                    <a:pt x="0" y="376"/>
                  </a:cubicBezTo>
                  <a:lnTo>
                    <a:pt x="0" y="10137"/>
                  </a:lnTo>
                  <a:lnTo>
                    <a:pt x="4973" y="5164"/>
                  </a:lnTo>
                  <a:cubicBezTo>
                    <a:pt x="5047" y="5091"/>
                    <a:pt x="5143" y="5054"/>
                    <a:pt x="5240" y="5054"/>
                  </a:cubicBezTo>
                  <a:cubicBezTo>
                    <a:pt x="5336" y="5054"/>
                    <a:pt x="5432" y="5091"/>
                    <a:pt x="5506" y="5164"/>
                  </a:cubicBezTo>
                  <a:lnTo>
                    <a:pt x="7671" y="7329"/>
                  </a:lnTo>
                  <a:lnTo>
                    <a:pt x="9918" y="5084"/>
                  </a:lnTo>
                  <a:cubicBezTo>
                    <a:pt x="9991" y="5011"/>
                    <a:pt x="10087" y="4974"/>
                    <a:pt x="10183" y="4974"/>
                  </a:cubicBezTo>
                  <a:cubicBezTo>
                    <a:pt x="10279" y="4974"/>
                    <a:pt x="10375" y="5011"/>
                    <a:pt x="10449" y="5084"/>
                  </a:cubicBezTo>
                  <a:lnTo>
                    <a:pt x="12865" y="7502"/>
                  </a:lnTo>
                  <a:lnTo>
                    <a:pt x="12865" y="376"/>
                  </a:lnTo>
                  <a:cubicBezTo>
                    <a:pt x="12865" y="169"/>
                    <a:pt x="12698" y="1"/>
                    <a:pt x="12489" y="1"/>
                  </a:cubicBezTo>
                  <a:close/>
                  <a:moveTo>
                    <a:pt x="5241" y="5960"/>
                  </a:moveTo>
                  <a:lnTo>
                    <a:pt x="533" y="10668"/>
                  </a:lnTo>
                  <a:lnTo>
                    <a:pt x="9946" y="10668"/>
                  </a:lnTo>
                  <a:cubicBezTo>
                    <a:pt x="9767" y="10489"/>
                    <a:pt x="5317" y="6039"/>
                    <a:pt x="5241" y="5960"/>
                  </a:cubicBezTo>
                  <a:close/>
                  <a:moveTo>
                    <a:pt x="10183" y="5882"/>
                  </a:moveTo>
                  <a:lnTo>
                    <a:pt x="8201" y="7862"/>
                  </a:lnTo>
                  <a:lnTo>
                    <a:pt x="11009" y="10668"/>
                  </a:lnTo>
                  <a:lnTo>
                    <a:pt x="12489" y="10668"/>
                  </a:lnTo>
                  <a:cubicBezTo>
                    <a:pt x="12698" y="10668"/>
                    <a:pt x="12865" y="10501"/>
                    <a:pt x="12865" y="10292"/>
                  </a:cubicBezTo>
                  <a:lnTo>
                    <a:pt x="12865" y="8563"/>
                  </a:lnTo>
                  <a:lnTo>
                    <a:pt x="10183" y="5882"/>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55"/>
          <p:cNvGrpSpPr/>
          <p:nvPr/>
        </p:nvGrpSpPr>
        <p:grpSpPr>
          <a:xfrm>
            <a:off x="7298229" y="2269529"/>
            <a:ext cx="373782" cy="372723"/>
            <a:chOff x="7298229" y="3031529"/>
            <a:chExt cx="373782" cy="372723"/>
          </a:xfrm>
        </p:grpSpPr>
        <p:sp>
          <p:nvSpPr>
            <p:cNvPr id="832" name="Google Shape;832;p55"/>
            <p:cNvSpPr/>
            <p:nvPr/>
          </p:nvSpPr>
          <p:spPr>
            <a:xfrm>
              <a:off x="7298229" y="3063218"/>
              <a:ext cx="342859" cy="341034"/>
            </a:xfrm>
            <a:custGeom>
              <a:avLst/>
              <a:gdLst/>
              <a:ahLst/>
              <a:cxnLst/>
              <a:rect l="l" t="t" r="r" b="b"/>
              <a:pathLst>
                <a:path w="11836" h="11773" extrusionOk="0">
                  <a:moveTo>
                    <a:pt x="8814" y="1"/>
                  </a:moveTo>
                  <a:cubicBezTo>
                    <a:pt x="8715" y="1"/>
                    <a:pt x="8616" y="16"/>
                    <a:pt x="8519" y="48"/>
                  </a:cubicBezTo>
                  <a:lnTo>
                    <a:pt x="6336" y="753"/>
                  </a:lnTo>
                  <a:cubicBezTo>
                    <a:pt x="6073" y="840"/>
                    <a:pt x="5830" y="986"/>
                    <a:pt x="5635" y="1183"/>
                  </a:cubicBezTo>
                  <a:lnTo>
                    <a:pt x="111" y="6707"/>
                  </a:lnTo>
                  <a:cubicBezTo>
                    <a:pt x="41" y="6777"/>
                    <a:pt x="1" y="6872"/>
                    <a:pt x="1" y="6972"/>
                  </a:cubicBezTo>
                  <a:cubicBezTo>
                    <a:pt x="1" y="7073"/>
                    <a:pt x="41" y="7169"/>
                    <a:pt x="111" y="7240"/>
                  </a:cubicBezTo>
                  <a:lnTo>
                    <a:pt x="4533" y="11662"/>
                  </a:lnTo>
                  <a:cubicBezTo>
                    <a:pt x="4604" y="11732"/>
                    <a:pt x="4700" y="11772"/>
                    <a:pt x="4801" y="11772"/>
                  </a:cubicBezTo>
                  <a:cubicBezTo>
                    <a:pt x="4901" y="11772"/>
                    <a:pt x="4996" y="11732"/>
                    <a:pt x="5066" y="11662"/>
                  </a:cubicBezTo>
                  <a:lnTo>
                    <a:pt x="10590" y="6138"/>
                  </a:lnTo>
                  <a:cubicBezTo>
                    <a:pt x="10787" y="5943"/>
                    <a:pt x="10933" y="5700"/>
                    <a:pt x="11020" y="5435"/>
                  </a:cubicBezTo>
                  <a:lnTo>
                    <a:pt x="11725" y="3254"/>
                  </a:lnTo>
                  <a:cubicBezTo>
                    <a:pt x="11836" y="2914"/>
                    <a:pt x="11748" y="2544"/>
                    <a:pt x="11494" y="2291"/>
                  </a:cubicBezTo>
                  <a:lnTo>
                    <a:pt x="10755" y="1551"/>
                  </a:lnTo>
                  <a:lnTo>
                    <a:pt x="9643" y="2663"/>
                  </a:lnTo>
                  <a:cubicBezTo>
                    <a:pt x="9842" y="3083"/>
                    <a:pt x="9770" y="3604"/>
                    <a:pt x="9422" y="3951"/>
                  </a:cubicBezTo>
                  <a:cubicBezTo>
                    <a:pt x="9201" y="4170"/>
                    <a:pt x="8911" y="4281"/>
                    <a:pt x="8622" y="4281"/>
                  </a:cubicBezTo>
                  <a:cubicBezTo>
                    <a:pt x="8332" y="4281"/>
                    <a:pt x="8043" y="4170"/>
                    <a:pt x="7822" y="3951"/>
                  </a:cubicBezTo>
                  <a:cubicBezTo>
                    <a:pt x="7382" y="3509"/>
                    <a:pt x="7382" y="2791"/>
                    <a:pt x="7822" y="2351"/>
                  </a:cubicBezTo>
                  <a:cubicBezTo>
                    <a:pt x="8042" y="2131"/>
                    <a:pt x="8332" y="2021"/>
                    <a:pt x="8621" y="2021"/>
                  </a:cubicBezTo>
                  <a:cubicBezTo>
                    <a:pt x="8788" y="2021"/>
                    <a:pt x="8955" y="2057"/>
                    <a:pt x="9108" y="2130"/>
                  </a:cubicBezTo>
                  <a:lnTo>
                    <a:pt x="10222" y="1019"/>
                  </a:lnTo>
                  <a:lnTo>
                    <a:pt x="9482" y="279"/>
                  </a:lnTo>
                  <a:cubicBezTo>
                    <a:pt x="9301" y="98"/>
                    <a:pt x="9060" y="1"/>
                    <a:pt x="881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5"/>
            <p:cNvSpPr/>
            <p:nvPr/>
          </p:nvSpPr>
          <p:spPr>
            <a:xfrm>
              <a:off x="7535953" y="3143541"/>
              <a:ext cx="24014" cy="21899"/>
            </a:xfrm>
            <a:custGeom>
              <a:avLst/>
              <a:gdLst/>
              <a:ahLst/>
              <a:cxnLst/>
              <a:rect l="l" t="t" r="r" b="b"/>
              <a:pathLst>
                <a:path w="829" h="756" extrusionOk="0">
                  <a:moveTo>
                    <a:pt x="416" y="1"/>
                  </a:moveTo>
                  <a:cubicBezTo>
                    <a:pt x="319" y="1"/>
                    <a:pt x="222" y="38"/>
                    <a:pt x="148" y="111"/>
                  </a:cubicBezTo>
                  <a:cubicBezTo>
                    <a:pt x="1" y="258"/>
                    <a:pt x="1" y="497"/>
                    <a:pt x="148" y="646"/>
                  </a:cubicBezTo>
                  <a:cubicBezTo>
                    <a:pt x="222" y="719"/>
                    <a:pt x="318" y="756"/>
                    <a:pt x="415" y="756"/>
                  </a:cubicBezTo>
                  <a:cubicBezTo>
                    <a:pt x="511" y="756"/>
                    <a:pt x="608" y="719"/>
                    <a:pt x="682" y="646"/>
                  </a:cubicBezTo>
                  <a:cubicBezTo>
                    <a:pt x="829" y="497"/>
                    <a:pt x="829" y="258"/>
                    <a:pt x="682" y="111"/>
                  </a:cubicBezTo>
                  <a:cubicBezTo>
                    <a:pt x="609" y="38"/>
                    <a:pt x="512" y="1"/>
                    <a:pt x="41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7594291" y="3031529"/>
              <a:ext cx="77720" cy="76648"/>
            </a:xfrm>
            <a:custGeom>
              <a:avLst/>
              <a:gdLst/>
              <a:ahLst/>
              <a:cxnLst/>
              <a:rect l="l" t="t" r="r" b="b"/>
              <a:pathLst>
                <a:path w="2683" h="2646" extrusionOk="0">
                  <a:moveTo>
                    <a:pt x="2268" y="1"/>
                  </a:moveTo>
                  <a:cubicBezTo>
                    <a:pt x="2172" y="1"/>
                    <a:pt x="2075" y="37"/>
                    <a:pt x="2001" y="111"/>
                  </a:cubicBezTo>
                  <a:lnTo>
                    <a:pt x="1" y="2113"/>
                  </a:lnTo>
                  <a:lnTo>
                    <a:pt x="534" y="2645"/>
                  </a:lnTo>
                  <a:lnTo>
                    <a:pt x="2536" y="645"/>
                  </a:lnTo>
                  <a:cubicBezTo>
                    <a:pt x="2682" y="497"/>
                    <a:pt x="2682" y="259"/>
                    <a:pt x="2536" y="111"/>
                  </a:cubicBezTo>
                  <a:cubicBezTo>
                    <a:pt x="2461" y="37"/>
                    <a:pt x="2365" y="1"/>
                    <a:pt x="2268"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 name="Google Shape;835;p55"/>
          <p:cNvSpPr/>
          <p:nvPr/>
        </p:nvSpPr>
        <p:spPr>
          <a:xfrm>
            <a:off x="6582647" y="2262792"/>
            <a:ext cx="372667" cy="293904"/>
          </a:xfrm>
          <a:custGeom>
            <a:avLst/>
            <a:gdLst/>
            <a:ahLst/>
            <a:cxnLst/>
            <a:rect l="l" t="t" r="r" b="b"/>
            <a:pathLst>
              <a:path w="12865" h="10146" extrusionOk="0">
                <a:moveTo>
                  <a:pt x="378" y="0"/>
                </a:moveTo>
                <a:cubicBezTo>
                  <a:pt x="169" y="0"/>
                  <a:pt x="0" y="169"/>
                  <a:pt x="0" y="376"/>
                </a:cubicBezTo>
                <a:lnTo>
                  <a:pt x="0" y="2422"/>
                </a:lnTo>
                <a:lnTo>
                  <a:pt x="12865" y="2422"/>
                </a:lnTo>
                <a:lnTo>
                  <a:pt x="12865" y="376"/>
                </a:lnTo>
                <a:cubicBezTo>
                  <a:pt x="12865" y="169"/>
                  <a:pt x="12696" y="0"/>
                  <a:pt x="12489" y="0"/>
                </a:cubicBezTo>
                <a:lnTo>
                  <a:pt x="10766" y="0"/>
                </a:lnTo>
                <a:lnTo>
                  <a:pt x="10766" y="1003"/>
                </a:lnTo>
                <a:cubicBezTo>
                  <a:pt x="10766" y="1212"/>
                  <a:pt x="10597" y="1381"/>
                  <a:pt x="10388" y="1381"/>
                </a:cubicBezTo>
                <a:cubicBezTo>
                  <a:pt x="10181" y="1381"/>
                  <a:pt x="10012" y="1212"/>
                  <a:pt x="10012" y="1003"/>
                </a:cubicBezTo>
                <a:lnTo>
                  <a:pt x="10012" y="0"/>
                </a:lnTo>
                <a:lnTo>
                  <a:pt x="2854" y="0"/>
                </a:lnTo>
                <a:lnTo>
                  <a:pt x="2854" y="1003"/>
                </a:lnTo>
                <a:cubicBezTo>
                  <a:pt x="2854" y="1212"/>
                  <a:pt x="2686" y="1381"/>
                  <a:pt x="2479" y="1381"/>
                </a:cubicBezTo>
                <a:cubicBezTo>
                  <a:pt x="2270" y="1381"/>
                  <a:pt x="2101" y="1212"/>
                  <a:pt x="2101" y="1003"/>
                </a:cubicBezTo>
                <a:lnTo>
                  <a:pt x="2101" y="0"/>
                </a:lnTo>
                <a:close/>
                <a:moveTo>
                  <a:pt x="3886" y="4147"/>
                </a:moveTo>
                <a:cubicBezTo>
                  <a:pt x="4095" y="4147"/>
                  <a:pt x="4264" y="4316"/>
                  <a:pt x="4264" y="4525"/>
                </a:cubicBezTo>
                <a:cubicBezTo>
                  <a:pt x="4264" y="4732"/>
                  <a:pt x="4095" y="4901"/>
                  <a:pt x="3886" y="4901"/>
                </a:cubicBezTo>
                <a:lnTo>
                  <a:pt x="2561" y="4901"/>
                </a:lnTo>
                <a:cubicBezTo>
                  <a:pt x="2354" y="4901"/>
                  <a:pt x="2185" y="4732"/>
                  <a:pt x="2185" y="4525"/>
                </a:cubicBezTo>
                <a:cubicBezTo>
                  <a:pt x="2185" y="4316"/>
                  <a:pt x="2354" y="4147"/>
                  <a:pt x="2561" y="4147"/>
                </a:cubicBezTo>
                <a:close/>
                <a:moveTo>
                  <a:pt x="7096" y="4147"/>
                </a:moveTo>
                <a:cubicBezTo>
                  <a:pt x="7305" y="4147"/>
                  <a:pt x="7474" y="4316"/>
                  <a:pt x="7474" y="4525"/>
                </a:cubicBezTo>
                <a:cubicBezTo>
                  <a:pt x="7474" y="4732"/>
                  <a:pt x="7305" y="4901"/>
                  <a:pt x="7096" y="4901"/>
                </a:cubicBezTo>
                <a:lnTo>
                  <a:pt x="5771" y="4901"/>
                </a:lnTo>
                <a:cubicBezTo>
                  <a:pt x="5562" y="4901"/>
                  <a:pt x="5393" y="4732"/>
                  <a:pt x="5393" y="4525"/>
                </a:cubicBezTo>
                <a:cubicBezTo>
                  <a:pt x="5393" y="4316"/>
                  <a:pt x="5562" y="4147"/>
                  <a:pt x="5771" y="4147"/>
                </a:cubicBezTo>
                <a:close/>
                <a:moveTo>
                  <a:pt x="10306" y="4147"/>
                </a:moveTo>
                <a:cubicBezTo>
                  <a:pt x="10513" y="4147"/>
                  <a:pt x="10682" y="4316"/>
                  <a:pt x="10682" y="4525"/>
                </a:cubicBezTo>
                <a:cubicBezTo>
                  <a:pt x="10682" y="4732"/>
                  <a:pt x="10513" y="4901"/>
                  <a:pt x="10306" y="4901"/>
                </a:cubicBezTo>
                <a:lnTo>
                  <a:pt x="8981" y="4901"/>
                </a:lnTo>
                <a:cubicBezTo>
                  <a:pt x="8772" y="4901"/>
                  <a:pt x="8603" y="4732"/>
                  <a:pt x="8603" y="4525"/>
                </a:cubicBezTo>
                <a:cubicBezTo>
                  <a:pt x="8603" y="4316"/>
                  <a:pt x="8772" y="4147"/>
                  <a:pt x="8981" y="4147"/>
                </a:cubicBezTo>
                <a:close/>
                <a:moveTo>
                  <a:pt x="3886" y="5906"/>
                </a:moveTo>
                <a:cubicBezTo>
                  <a:pt x="4095" y="5906"/>
                  <a:pt x="4264" y="6075"/>
                  <a:pt x="4264" y="6284"/>
                </a:cubicBezTo>
                <a:cubicBezTo>
                  <a:pt x="4264" y="6491"/>
                  <a:pt x="4095" y="6660"/>
                  <a:pt x="3886" y="6660"/>
                </a:cubicBezTo>
                <a:lnTo>
                  <a:pt x="2561" y="6660"/>
                </a:lnTo>
                <a:cubicBezTo>
                  <a:pt x="2354" y="6660"/>
                  <a:pt x="2185" y="6491"/>
                  <a:pt x="2185" y="6284"/>
                </a:cubicBezTo>
                <a:cubicBezTo>
                  <a:pt x="2185" y="6075"/>
                  <a:pt x="2354" y="5906"/>
                  <a:pt x="2561" y="5906"/>
                </a:cubicBezTo>
                <a:close/>
                <a:moveTo>
                  <a:pt x="7096" y="5906"/>
                </a:moveTo>
                <a:cubicBezTo>
                  <a:pt x="7305" y="5906"/>
                  <a:pt x="7474" y="6075"/>
                  <a:pt x="7474" y="6284"/>
                </a:cubicBezTo>
                <a:cubicBezTo>
                  <a:pt x="7474" y="6491"/>
                  <a:pt x="7305" y="6660"/>
                  <a:pt x="7096" y="6660"/>
                </a:cubicBezTo>
                <a:lnTo>
                  <a:pt x="5771" y="6660"/>
                </a:lnTo>
                <a:cubicBezTo>
                  <a:pt x="5562" y="6660"/>
                  <a:pt x="5393" y="6491"/>
                  <a:pt x="5393" y="6284"/>
                </a:cubicBezTo>
                <a:cubicBezTo>
                  <a:pt x="5393" y="6075"/>
                  <a:pt x="5562" y="5906"/>
                  <a:pt x="5771" y="5906"/>
                </a:cubicBezTo>
                <a:close/>
                <a:moveTo>
                  <a:pt x="10306" y="5906"/>
                </a:moveTo>
                <a:cubicBezTo>
                  <a:pt x="10513" y="5906"/>
                  <a:pt x="10682" y="6075"/>
                  <a:pt x="10682" y="6284"/>
                </a:cubicBezTo>
                <a:cubicBezTo>
                  <a:pt x="10682" y="6491"/>
                  <a:pt x="10513" y="6660"/>
                  <a:pt x="10306" y="6660"/>
                </a:cubicBezTo>
                <a:lnTo>
                  <a:pt x="8981" y="6660"/>
                </a:lnTo>
                <a:cubicBezTo>
                  <a:pt x="8772" y="6660"/>
                  <a:pt x="8603" y="6491"/>
                  <a:pt x="8603" y="6284"/>
                </a:cubicBezTo>
                <a:cubicBezTo>
                  <a:pt x="8603" y="6075"/>
                  <a:pt x="8772" y="5906"/>
                  <a:pt x="8981" y="5906"/>
                </a:cubicBezTo>
                <a:close/>
                <a:moveTo>
                  <a:pt x="3886" y="7665"/>
                </a:moveTo>
                <a:cubicBezTo>
                  <a:pt x="4095" y="7665"/>
                  <a:pt x="4264" y="7833"/>
                  <a:pt x="4264" y="8043"/>
                </a:cubicBezTo>
                <a:cubicBezTo>
                  <a:pt x="4264" y="8250"/>
                  <a:pt x="4095" y="8418"/>
                  <a:pt x="3886" y="8418"/>
                </a:cubicBezTo>
                <a:lnTo>
                  <a:pt x="2561" y="8418"/>
                </a:lnTo>
                <a:cubicBezTo>
                  <a:pt x="2354" y="8418"/>
                  <a:pt x="2185" y="8250"/>
                  <a:pt x="2185" y="8043"/>
                </a:cubicBezTo>
                <a:cubicBezTo>
                  <a:pt x="2185" y="7833"/>
                  <a:pt x="2354" y="7665"/>
                  <a:pt x="2561" y="7665"/>
                </a:cubicBezTo>
                <a:close/>
                <a:moveTo>
                  <a:pt x="7096" y="7665"/>
                </a:moveTo>
                <a:cubicBezTo>
                  <a:pt x="7305" y="7665"/>
                  <a:pt x="7474" y="7833"/>
                  <a:pt x="7474" y="8043"/>
                </a:cubicBezTo>
                <a:cubicBezTo>
                  <a:pt x="7474" y="8250"/>
                  <a:pt x="7305" y="8418"/>
                  <a:pt x="7096" y="8418"/>
                </a:cubicBezTo>
                <a:lnTo>
                  <a:pt x="5771" y="8418"/>
                </a:lnTo>
                <a:cubicBezTo>
                  <a:pt x="5562" y="8418"/>
                  <a:pt x="5393" y="8250"/>
                  <a:pt x="5393" y="8043"/>
                </a:cubicBezTo>
                <a:cubicBezTo>
                  <a:pt x="5393" y="7833"/>
                  <a:pt x="5562" y="7665"/>
                  <a:pt x="5771" y="7665"/>
                </a:cubicBezTo>
                <a:close/>
                <a:moveTo>
                  <a:pt x="10306" y="7665"/>
                </a:moveTo>
                <a:cubicBezTo>
                  <a:pt x="10513" y="7665"/>
                  <a:pt x="10682" y="7833"/>
                  <a:pt x="10682" y="8043"/>
                </a:cubicBezTo>
                <a:cubicBezTo>
                  <a:pt x="10682" y="8250"/>
                  <a:pt x="10513" y="8418"/>
                  <a:pt x="10306" y="8418"/>
                </a:cubicBezTo>
                <a:lnTo>
                  <a:pt x="8981" y="8418"/>
                </a:lnTo>
                <a:cubicBezTo>
                  <a:pt x="8772" y="8418"/>
                  <a:pt x="8603" y="8250"/>
                  <a:pt x="8603" y="8043"/>
                </a:cubicBezTo>
                <a:cubicBezTo>
                  <a:pt x="8603" y="7833"/>
                  <a:pt x="8772" y="7665"/>
                  <a:pt x="8981" y="7665"/>
                </a:cubicBezTo>
                <a:close/>
                <a:moveTo>
                  <a:pt x="0" y="3176"/>
                </a:moveTo>
                <a:lnTo>
                  <a:pt x="0" y="9767"/>
                </a:lnTo>
                <a:cubicBezTo>
                  <a:pt x="0" y="9976"/>
                  <a:pt x="169" y="10145"/>
                  <a:pt x="378" y="10145"/>
                </a:cubicBezTo>
                <a:lnTo>
                  <a:pt x="12489" y="10145"/>
                </a:lnTo>
                <a:cubicBezTo>
                  <a:pt x="12696" y="10145"/>
                  <a:pt x="12865" y="9976"/>
                  <a:pt x="12865" y="9767"/>
                </a:cubicBezTo>
                <a:lnTo>
                  <a:pt x="12865" y="3176"/>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6643476" y="2222790"/>
            <a:ext cx="21870" cy="40033"/>
          </a:xfrm>
          <a:custGeom>
            <a:avLst/>
            <a:gdLst/>
            <a:ahLst/>
            <a:cxnLst/>
            <a:rect l="l" t="t" r="r" b="b"/>
            <a:pathLst>
              <a:path w="755" h="1382" extrusionOk="0">
                <a:moveTo>
                  <a:pt x="379" y="0"/>
                </a:moveTo>
                <a:cubicBezTo>
                  <a:pt x="170" y="0"/>
                  <a:pt x="1" y="169"/>
                  <a:pt x="1" y="376"/>
                </a:cubicBezTo>
                <a:lnTo>
                  <a:pt x="1" y="1381"/>
                </a:lnTo>
                <a:lnTo>
                  <a:pt x="754" y="1381"/>
                </a:lnTo>
                <a:lnTo>
                  <a:pt x="754" y="376"/>
                </a:lnTo>
                <a:cubicBezTo>
                  <a:pt x="754" y="169"/>
                  <a:pt x="586" y="0"/>
                  <a:pt x="379"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6872656" y="2222790"/>
            <a:ext cx="21870" cy="40033"/>
          </a:xfrm>
          <a:custGeom>
            <a:avLst/>
            <a:gdLst/>
            <a:ahLst/>
            <a:cxnLst/>
            <a:rect l="l" t="t" r="r" b="b"/>
            <a:pathLst>
              <a:path w="755" h="1382" extrusionOk="0">
                <a:moveTo>
                  <a:pt x="376" y="0"/>
                </a:moveTo>
                <a:cubicBezTo>
                  <a:pt x="169" y="0"/>
                  <a:pt x="0" y="169"/>
                  <a:pt x="0" y="376"/>
                </a:cubicBezTo>
                <a:lnTo>
                  <a:pt x="0" y="1381"/>
                </a:lnTo>
                <a:lnTo>
                  <a:pt x="754" y="1381"/>
                </a:lnTo>
                <a:lnTo>
                  <a:pt x="754" y="376"/>
                </a:lnTo>
                <a:cubicBezTo>
                  <a:pt x="754" y="169"/>
                  <a:pt x="585" y="0"/>
                  <a:pt x="37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5"/>
          <p:cNvSpPr/>
          <p:nvPr/>
        </p:nvSpPr>
        <p:spPr>
          <a:xfrm>
            <a:off x="5852524" y="2200599"/>
            <a:ext cx="372667" cy="372667"/>
          </a:xfrm>
          <a:custGeom>
            <a:avLst/>
            <a:gdLst/>
            <a:ahLst/>
            <a:cxnLst/>
            <a:rect l="l" t="t" r="r" b="b"/>
            <a:pathLst>
              <a:path w="12865" h="12865" extrusionOk="0">
                <a:moveTo>
                  <a:pt x="6433" y="2549"/>
                </a:moveTo>
                <a:cubicBezTo>
                  <a:pt x="6642" y="2549"/>
                  <a:pt x="6811" y="2718"/>
                  <a:pt x="6811" y="2925"/>
                </a:cubicBezTo>
                <a:lnTo>
                  <a:pt x="6811" y="6054"/>
                </a:lnTo>
                <a:lnTo>
                  <a:pt x="8817" y="6054"/>
                </a:lnTo>
                <a:cubicBezTo>
                  <a:pt x="9024" y="6054"/>
                  <a:pt x="9193" y="6223"/>
                  <a:pt x="9193" y="6432"/>
                </a:cubicBezTo>
                <a:cubicBezTo>
                  <a:pt x="9193" y="6639"/>
                  <a:pt x="9024" y="6808"/>
                  <a:pt x="8817" y="6808"/>
                </a:cubicBezTo>
                <a:lnTo>
                  <a:pt x="6433" y="6808"/>
                </a:lnTo>
                <a:cubicBezTo>
                  <a:pt x="6226" y="6808"/>
                  <a:pt x="6057" y="6639"/>
                  <a:pt x="6057" y="6432"/>
                </a:cubicBezTo>
                <a:lnTo>
                  <a:pt x="6057" y="2925"/>
                </a:lnTo>
                <a:cubicBezTo>
                  <a:pt x="6057" y="2718"/>
                  <a:pt x="6226" y="2549"/>
                  <a:pt x="6433" y="2549"/>
                </a:cubicBezTo>
                <a:close/>
                <a:moveTo>
                  <a:pt x="6057" y="0"/>
                </a:moveTo>
                <a:cubicBezTo>
                  <a:pt x="4559" y="84"/>
                  <a:pt x="3203" y="681"/>
                  <a:pt x="2151" y="1616"/>
                </a:cubicBezTo>
                <a:cubicBezTo>
                  <a:pt x="2334" y="1799"/>
                  <a:pt x="2899" y="2362"/>
                  <a:pt x="3080" y="2545"/>
                </a:cubicBezTo>
                <a:cubicBezTo>
                  <a:pt x="3227" y="2692"/>
                  <a:pt x="3227" y="2931"/>
                  <a:pt x="3080" y="3077"/>
                </a:cubicBezTo>
                <a:cubicBezTo>
                  <a:pt x="3006" y="3151"/>
                  <a:pt x="2910" y="3188"/>
                  <a:pt x="2812" y="3188"/>
                </a:cubicBezTo>
                <a:cubicBezTo>
                  <a:pt x="2716" y="3188"/>
                  <a:pt x="2619" y="3152"/>
                  <a:pt x="2545" y="3077"/>
                </a:cubicBezTo>
                <a:cubicBezTo>
                  <a:pt x="2364" y="2897"/>
                  <a:pt x="1802" y="2334"/>
                  <a:pt x="1617" y="2149"/>
                </a:cubicBezTo>
                <a:cubicBezTo>
                  <a:pt x="684" y="3200"/>
                  <a:pt x="87" y="4557"/>
                  <a:pt x="1" y="6054"/>
                </a:cubicBezTo>
                <a:lnTo>
                  <a:pt x="1418" y="6054"/>
                </a:lnTo>
                <a:cubicBezTo>
                  <a:pt x="1627" y="6054"/>
                  <a:pt x="1796" y="6223"/>
                  <a:pt x="1796" y="6432"/>
                </a:cubicBezTo>
                <a:cubicBezTo>
                  <a:pt x="1796" y="6639"/>
                  <a:pt x="1627" y="6808"/>
                  <a:pt x="1418" y="6808"/>
                </a:cubicBezTo>
                <a:lnTo>
                  <a:pt x="1" y="6808"/>
                </a:lnTo>
                <a:cubicBezTo>
                  <a:pt x="87" y="8306"/>
                  <a:pt x="684" y="9664"/>
                  <a:pt x="1617" y="10714"/>
                </a:cubicBezTo>
                <a:lnTo>
                  <a:pt x="2545" y="9785"/>
                </a:lnTo>
                <a:cubicBezTo>
                  <a:pt x="2620" y="9712"/>
                  <a:pt x="2717" y="9675"/>
                  <a:pt x="2813" y="9675"/>
                </a:cubicBezTo>
                <a:cubicBezTo>
                  <a:pt x="2910" y="9675"/>
                  <a:pt x="3007" y="9712"/>
                  <a:pt x="3080" y="9785"/>
                </a:cubicBezTo>
                <a:cubicBezTo>
                  <a:pt x="3227" y="9934"/>
                  <a:pt x="3227" y="10171"/>
                  <a:pt x="3080" y="10320"/>
                </a:cubicBezTo>
                <a:lnTo>
                  <a:pt x="2151" y="11248"/>
                </a:lnTo>
                <a:cubicBezTo>
                  <a:pt x="3203" y="12183"/>
                  <a:pt x="4559" y="12778"/>
                  <a:pt x="6057" y="12864"/>
                </a:cubicBezTo>
                <a:lnTo>
                  <a:pt x="6057" y="11447"/>
                </a:lnTo>
                <a:cubicBezTo>
                  <a:pt x="6057" y="11240"/>
                  <a:pt x="6226" y="11069"/>
                  <a:pt x="6433" y="11069"/>
                </a:cubicBezTo>
                <a:cubicBezTo>
                  <a:pt x="6642" y="11069"/>
                  <a:pt x="6811" y="11240"/>
                  <a:pt x="6811" y="11447"/>
                </a:cubicBezTo>
                <a:lnTo>
                  <a:pt x="6811" y="12864"/>
                </a:lnTo>
                <a:cubicBezTo>
                  <a:pt x="8308" y="12778"/>
                  <a:pt x="9665" y="12183"/>
                  <a:pt x="10716" y="11248"/>
                </a:cubicBezTo>
                <a:lnTo>
                  <a:pt x="9788" y="10320"/>
                </a:lnTo>
                <a:cubicBezTo>
                  <a:pt x="9641" y="10171"/>
                  <a:pt x="9641" y="9934"/>
                  <a:pt x="9788" y="9785"/>
                </a:cubicBezTo>
                <a:cubicBezTo>
                  <a:pt x="9861" y="9712"/>
                  <a:pt x="9957" y="9675"/>
                  <a:pt x="10054" y="9675"/>
                </a:cubicBezTo>
                <a:cubicBezTo>
                  <a:pt x="10151" y="9675"/>
                  <a:pt x="10248" y="9712"/>
                  <a:pt x="10322" y="9785"/>
                </a:cubicBezTo>
                <a:cubicBezTo>
                  <a:pt x="10503" y="9968"/>
                  <a:pt x="11066" y="10531"/>
                  <a:pt x="11249" y="10714"/>
                </a:cubicBezTo>
                <a:cubicBezTo>
                  <a:pt x="12184" y="9664"/>
                  <a:pt x="12781" y="8306"/>
                  <a:pt x="12865" y="6808"/>
                </a:cubicBezTo>
                <a:lnTo>
                  <a:pt x="11430" y="6808"/>
                </a:lnTo>
                <a:cubicBezTo>
                  <a:pt x="11221" y="6808"/>
                  <a:pt x="11052" y="6639"/>
                  <a:pt x="11052" y="6432"/>
                </a:cubicBezTo>
                <a:cubicBezTo>
                  <a:pt x="11052" y="6223"/>
                  <a:pt x="11221" y="6054"/>
                  <a:pt x="11430" y="6054"/>
                </a:cubicBezTo>
                <a:lnTo>
                  <a:pt x="12865" y="6054"/>
                </a:lnTo>
                <a:cubicBezTo>
                  <a:pt x="12781" y="4559"/>
                  <a:pt x="12184" y="3200"/>
                  <a:pt x="11251" y="2149"/>
                </a:cubicBezTo>
                <a:lnTo>
                  <a:pt x="10322" y="3077"/>
                </a:lnTo>
                <a:cubicBezTo>
                  <a:pt x="10248" y="3152"/>
                  <a:pt x="10152" y="3188"/>
                  <a:pt x="10055" y="3188"/>
                </a:cubicBezTo>
                <a:cubicBezTo>
                  <a:pt x="9958" y="3188"/>
                  <a:pt x="9861" y="3151"/>
                  <a:pt x="9788" y="3077"/>
                </a:cubicBezTo>
                <a:cubicBezTo>
                  <a:pt x="9641" y="2931"/>
                  <a:pt x="9641" y="2692"/>
                  <a:pt x="9788" y="2545"/>
                </a:cubicBezTo>
                <a:lnTo>
                  <a:pt x="10716" y="1616"/>
                </a:lnTo>
                <a:cubicBezTo>
                  <a:pt x="9665" y="681"/>
                  <a:pt x="8308" y="84"/>
                  <a:pt x="6811" y="0"/>
                </a:cubicBezTo>
                <a:lnTo>
                  <a:pt x="6811" y="1415"/>
                </a:lnTo>
                <a:cubicBezTo>
                  <a:pt x="6811" y="1624"/>
                  <a:pt x="6642" y="1793"/>
                  <a:pt x="6433" y="1793"/>
                </a:cubicBezTo>
                <a:cubicBezTo>
                  <a:pt x="6226" y="1793"/>
                  <a:pt x="6057" y="1624"/>
                  <a:pt x="6057" y="1415"/>
                </a:cubicBezTo>
                <a:lnTo>
                  <a:pt x="6057"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55"/>
          <p:cNvGrpSpPr/>
          <p:nvPr/>
        </p:nvGrpSpPr>
        <p:grpSpPr>
          <a:xfrm>
            <a:off x="3020096" y="2246641"/>
            <a:ext cx="374802" cy="372694"/>
            <a:chOff x="3020096" y="3008641"/>
            <a:chExt cx="374802" cy="372694"/>
          </a:xfrm>
        </p:grpSpPr>
        <p:sp>
          <p:nvSpPr>
            <p:cNvPr id="840" name="Google Shape;840;p55"/>
            <p:cNvSpPr/>
            <p:nvPr/>
          </p:nvSpPr>
          <p:spPr>
            <a:xfrm>
              <a:off x="3020096" y="3050439"/>
              <a:ext cx="331968" cy="330896"/>
            </a:xfrm>
            <a:custGeom>
              <a:avLst/>
              <a:gdLst/>
              <a:ahLst/>
              <a:cxnLst/>
              <a:rect l="l" t="t" r="r" b="b"/>
              <a:pathLst>
                <a:path w="11460" h="11423" extrusionOk="0">
                  <a:moveTo>
                    <a:pt x="8027" y="3957"/>
                  </a:moveTo>
                  <a:cubicBezTo>
                    <a:pt x="8210" y="3957"/>
                    <a:pt x="8369" y="4090"/>
                    <a:pt x="8398" y="4275"/>
                  </a:cubicBezTo>
                  <a:cubicBezTo>
                    <a:pt x="8430" y="4483"/>
                    <a:pt x="8290" y="4673"/>
                    <a:pt x="8083" y="4706"/>
                  </a:cubicBezTo>
                  <a:lnTo>
                    <a:pt x="5514" y="5102"/>
                  </a:lnTo>
                  <a:lnTo>
                    <a:pt x="6885" y="6470"/>
                  </a:lnTo>
                  <a:cubicBezTo>
                    <a:pt x="7112" y="6698"/>
                    <a:pt x="6961" y="7080"/>
                    <a:pt x="6676" y="7110"/>
                  </a:cubicBezTo>
                  <a:cubicBezTo>
                    <a:pt x="3513" y="7597"/>
                    <a:pt x="3353" y="7623"/>
                    <a:pt x="3324" y="7623"/>
                  </a:cubicBezTo>
                  <a:cubicBezTo>
                    <a:pt x="3321" y="7623"/>
                    <a:pt x="3319" y="7622"/>
                    <a:pt x="3315" y="7622"/>
                  </a:cubicBezTo>
                  <a:cubicBezTo>
                    <a:pt x="3132" y="7622"/>
                    <a:pt x="2971" y="7490"/>
                    <a:pt x="2943" y="7303"/>
                  </a:cubicBezTo>
                  <a:cubicBezTo>
                    <a:pt x="2911" y="7098"/>
                    <a:pt x="3051" y="6905"/>
                    <a:pt x="3259" y="6872"/>
                  </a:cubicBezTo>
                  <a:lnTo>
                    <a:pt x="5827" y="6479"/>
                  </a:lnTo>
                  <a:lnTo>
                    <a:pt x="4457" y="5108"/>
                  </a:lnTo>
                  <a:cubicBezTo>
                    <a:pt x="4241" y="4893"/>
                    <a:pt x="4352" y="4525"/>
                    <a:pt x="4666" y="4468"/>
                  </a:cubicBezTo>
                  <a:lnTo>
                    <a:pt x="7968" y="3962"/>
                  </a:lnTo>
                  <a:cubicBezTo>
                    <a:pt x="7988" y="3959"/>
                    <a:pt x="8008" y="3957"/>
                    <a:pt x="8027" y="3957"/>
                  </a:cubicBezTo>
                  <a:close/>
                  <a:moveTo>
                    <a:pt x="5805" y="0"/>
                  </a:moveTo>
                  <a:lnTo>
                    <a:pt x="149" y="5656"/>
                  </a:lnTo>
                  <a:cubicBezTo>
                    <a:pt x="0" y="5805"/>
                    <a:pt x="0" y="6042"/>
                    <a:pt x="149" y="6189"/>
                  </a:cubicBezTo>
                  <a:lnTo>
                    <a:pt x="5271" y="11313"/>
                  </a:lnTo>
                  <a:cubicBezTo>
                    <a:pt x="5344" y="11386"/>
                    <a:pt x="5440" y="11423"/>
                    <a:pt x="5537" y="11423"/>
                  </a:cubicBezTo>
                  <a:cubicBezTo>
                    <a:pt x="5633" y="11423"/>
                    <a:pt x="5730" y="11386"/>
                    <a:pt x="5803" y="11313"/>
                  </a:cubicBezTo>
                  <a:lnTo>
                    <a:pt x="11460" y="5656"/>
                  </a:lnTo>
                  <a:lnTo>
                    <a:pt x="5805"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3203654" y="3008641"/>
              <a:ext cx="191243" cy="190172"/>
            </a:xfrm>
            <a:custGeom>
              <a:avLst/>
              <a:gdLst/>
              <a:ahLst/>
              <a:cxnLst/>
              <a:rect l="l" t="t" r="r" b="b"/>
              <a:pathLst>
                <a:path w="6602" h="6565" extrusionOk="0">
                  <a:moveTo>
                    <a:pt x="1067" y="0"/>
                  </a:moveTo>
                  <a:cubicBezTo>
                    <a:pt x="971" y="0"/>
                    <a:pt x="874" y="37"/>
                    <a:pt x="801" y="110"/>
                  </a:cubicBezTo>
                  <a:lnTo>
                    <a:pt x="1" y="910"/>
                  </a:lnTo>
                  <a:lnTo>
                    <a:pt x="5655" y="6565"/>
                  </a:lnTo>
                  <a:lnTo>
                    <a:pt x="6455" y="5767"/>
                  </a:lnTo>
                  <a:cubicBezTo>
                    <a:pt x="6602" y="5618"/>
                    <a:pt x="6602" y="5381"/>
                    <a:pt x="6455" y="5232"/>
                  </a:cubicBezTo>
                  <a:lnTo>
                    <a:pt x="1334" y="110"/>
                  </a:lnTo>
                  <a:cubicBezTo>
                    <a:pt x="1260" y="37"/>
                    <a:pt x="1164" y="0"/>
                    <a:pt x="1067"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a:off x="3283543" y="3008641"/>
              <a:ext cx="111351" cy="110279"/>
            </a:xfrm>
            <a:custGeom>
              <a:avLst/>
              <a:gdLst/>
              <a:ahLst/>
              <a:cxnLst/>
              <a:rect l="l" t="t" r="r" b="b"/>
              <a:pathLst>
                <a:path w="3844" h="3807" extrusionOk="0">
                  <a:moveTo>
                    <a:pt x="843" y="0"/>
                  </a:moveTo>
                  <a:cubicBezTo>
                    <a:pt x="746" y="0"/>
                    <a:pt x="650" y="37"/>
                    <a:pt x="576" y="110"/>
                  </a:cubicBezTo>
                  <a:lnTo>
                    <a:pt x="1" y="685"/>
                  </a:lnTo>
                  <a:lnTo>
                    <a:pt x="3122" y="3807"/>
                  </a:lnTo>
                  <a:lnTo>
                    <a:pt x="3697" y="3232"/>
                  </a:lnTo>
                  <a:cubicBezTo>
                    <a:pt x="3844" y="3085"/>
                    <a:pt x="3844" y="2846"/>
                    <a:pt x="3697" y="2699"/>
                  </a:cubicBezTo>
                  <a:lnTo>
                    <a:pt x="1110" y="110"/>
                  </a:lnTo>
                  <a:cubicBezTo>
                    <a:pt x="1036" y="37"/>
                    <a:pt x="939" y="0"/>
                    <a:pt x="84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 name="Google Shape;843;p55"/>
          <p:cNvSpPr/>
          <p:nvPr/>
        </p:nvSpPr>
        <p:spPr>
          <a:xfrm>
            <a:off x="5122412" y="2184849"/>
            <a:ext cx="372667" cy="372667"/>
          </a:xfrm>
          <a:custGeom>
            <a:avLst/>
            <a:gdLst/>
            <a:ahLst/>
            <a:cxnLst/>
            <a:rect l="l" t="t" r="r" b="b"/>
            <a:pathLst>
              <a:path w="12865" h="12865" extrusionOk="0">
                <a:moveTo>
                  <a:pt x="8818" y="3172"/>
                </a:moveTo>
                <a:cubicBezTo>
                  <a:pt x="9299" y="3172"/>
                  <a:pt x="9691" y="3562"/>
                  <a:pt x="9691" y="4046"/>
                </a:cubicBezTo>
                <a:cubicBezTo>
                  <a:pt x="9691" y="4279"/>
                  <a:pt x="9600" y="4499"/>
                  <a:pt x="9435" y="4663"/>
                </a:cubicBezTo>
                <a:lnTo>
                  <a:pt x="7974" y="6123"/>
                </a:lnTo>
                <a:cubicBezTo>
                  <a:pt x="7803" y="6294"/>
                  <a:pt x="7803" y="6569"/>
                  <a:pt x="7974" y="6740"/>
                </a:cubicBezTo>
                <a:lnTo>
                  <a:pt x="9435" y="8201"/>
                </a:lnTo>
                <a:cubicBezTo>
                  <a:pt x="9600" y="8366"/>
                  <a:pt x="9691" y="8585"/>
                  <a:pt x="9691" y="8818"/>
                </a:cubicBezTo>
                <a:cubicBezTo>
                  <a:pt x="9691" y="9301"/>
                  <a:pt x="9301" y="9691"/>
                  <a:pt x="8818" y="9691"/>
                </a:cubicBezTo>
                <a:cubicBezTo>
                  <a:pt x="8585" y="9691"/>
                  <a:pt x="8366" y="9600"/>
                  <a:pt x="8201" y="9435"/>
                </a:cubicBezTo>
                <a:lnTo>
                  <a:pt x="6740" y="7974"/>
                </a:lnTo>
                <a:cubicBezTo>
                  <a:pt x="6654" y="7889"/>
                  <a:pt x="6543" y="7846"/>
                  <a:pt x="6431" y="7846"/>
                </a:cubicBezTo>
                <a:cubicBezTo>
                  <a:pt x="6320" y="7846"/>
                  <a:pt x="6208" y="7889"/>
                  <a:pt x="6123" y="7974"/>
                </a:cubicBezTo>
                <a:lnTo>
                  <a:pt x="4661" y="9435"/>
                </a:lnTo>
                <a:cubicBezTo>
                  <a:pt x="4497" y="9600"/>
                  <a:pt x="4277" y="9691"/>
                  <a:pt x="4044" y="9691"/>
                </a:cubicBezTo>
                <a:cubicBezTo>
                  <a:pt x="3564" y="9691"/>
                  <a:pt x="3172" y="9301"/>
                  <a:pt x="3172" y="8818"/>
                </a:cubicBezTo>
                <a:cubicBezTo>
                  <a:pt x="3172" y="8585"/>
                  <a:pt x="3262" y="8366"/>
                  <a:pt x="3427" y="8201"/>
                </a:cubicBezTo>
                <a:lnTo>
                  <a:pt x="4889" y="6740"/>
                </a:lnTo>
                <a:cubicBezTo>
                  <a:pt x="5059" y="6569"/>
                  <a:pt x="5059" y="6294"/>
                  <a:pt x="4889" y="6123"/>
                </a:cubicBezTo>
                <a:lnTo>
                  <a:pt x="3427" y="4663"/>
                </a:lnTo>
                <a:cubicBezTo>
                  <a:pt x="3262" y="4499"/>
                  <a:pt x="3172" y="4279"/>
                  <a:pt x="3172" y="4046"/>
                </a:cubicBezTo>
                <a:cubicBezTo>
                  <a:pt x="3172" y="3564"/>
                  <a:pt x="3562" y="3172"/>
                  <a:pt x="4044" y="3172"/>
                </a:cubicBezTo>
                <a:cubicBezTo>
                  <a:pt x="4277" y="3172"/>
                  <a:pt x="4497" y="3264"/>
                  <a:pt x="4661" y="3429"/>
                </a:cubicBezTo>
                <a:lnTo>
                  <a:pt x="6123" y="4889"/>
                </a:lnTo>
                <a:cubicBezTo>
                  <a:pt x="6208" y="4974"/>
                  <a:pt x="6320" y="5017"/>
                  <a:pt x="6431" y="5017"/>
                </a:cubicBezTo>
                <a:cubicBezTo>
                  <a:pt x="6543" y="5017"/>
                  <a:pt x="6654" y="4974"/>
                  <a:pt x="6740" y="4889"/>
                </a:cubicBezTo>
                <a:lnTo>
                  <a:pt x="8201" y="3429"/>
                </a:lnTo>
                <a:cubicBezTo>
                  <a:pt x="8366" y="3264"/>
                  <a:pt x="8585" y="3172"/>
                  <a:pt x="8818" y="3172"/>
                </a:cubicBezTo>
                <a:close/>
                <a:moveTo>
                  <a:pt x="6432" y="0"/>
                </a:moveTo>
                <a:cubicBezTo>
                  <a:pt x="2876" y="0"/>
                  <a:pt x="0" y="2876"/>
                  <a:pt x="0" y="6432"/>
                </a:cubicBezTo>
                <a:cubicBezTo>
                  <a:pt x="0" y="9986"/>
                  <a:pt x="2876" y="12864"/>
                  <a:pt x="6432" y="12864"/>
                </a:cubicBezTo>
                <a:cubicBezTo>
                  <a:pt x="9986" y="12864"/>
                  <a:pt x="12864" y="9986"/>
                  <a:pt x="12864" y="6432"/>
                </a:cubicBezTo>
                <a:cubicBezTo>
                  <a:pt x="12864" y="2876"/>
                  <a:pt x="9986" y="0"/>
                  <a:pt x="6432"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4455556" y="2180080"/>
            <a:ext cx="372667" cy="372667"/>
          </a:xfrm>
          <a:custGeom>
            <a:avLst/>
            <a:gdLst/>
            <a:ahLst/>
            <a:cxnLst/>
            <a:rect l="l" t="t" r="r" b="b"/>
            <a:pathLst>
              <a:path w="12865" h="12865" extrusionOk="0">
                <a:moveTo>
                  <a:pt x="9701" y="3436"/>
                </a:moveTo>
                <a:cubicBezTo>
                  <a:pt x="9934" y="3436"/>
                  <a:pt x="10166" y="3525"/>
                  <a:pt x="10344" y="3703"/>
                </a:cubicBezTo>
                <a:cubicBezTo>
                  <a:pt x="10698" y="4057"/>
                  <a:pt x="10700" y="4632"/>
                  <a:pt x="10350" y="4988"/>
                </a:cubicBezTo>
                <a:cubicBezTo>
                  <a:pt x="6919" y="8467"/>
                  <a:pt x="6268" y="9146"/>
                  <a:pt x="6268" y="9146"/>
                </a:cubicBezTo>
                <a:cubicBezTo>
                  <a:pt x="6080" y="9334"/>
                  <a:pt x="5833" y="9428"/>
                  <a:pt x="5585" y="9428"/>
                </a:cubicBezTo>
                <a:cubicBezTo>
                  <a:pt x="5338" y="9428"/>
                  <a:pt x="5091" y="9334"/>
                  <a:pt x="4903" y="9146"/>
                </a:cubicBezTo>
                <a:cubicBezTo>
                  <a:pt x="4903" y="9146"/>
                  <a:pt x="2680" y="6923"/>
                  <a:pt x="2521" y="6764"/>
                </a:cubicBezTo>
                <a:cubicBezTo>
                  <a:pt x="2165" y="6409"/>
                  <a:pt x="2165" y="5830"/>
                  <a:pt x="2521" y="5476"/>
                </a:cubicBezTo>
                <a:cubicBezTo>
                  <a:pt x="2699" y="5298"/>
                  <a:pt x="2932" y="5209"/>
                  <a:pt x="3165" y="5209"/>
                </a:cubicBezTo>
                <a:cubicBezTo>
                  <a:pt x="3398" y="5209"/>
                  <a:pt x="3632" y="5298"/>
                  <a:pt x="3809" y="5476"/>
                </a:cubicBezTo>
                <a:lnTo>
                  <a:pt x="5247" y="6913"/>
                </a:lnTo>
                <a:cubicBezTo>
                  <a:pt x="5336" y="7002"/>
                  <a:pt x="5453" y="7047"/>
                  <a:pt x="5570" y="7047"/>
                </a:cubicBezTo>
                <a:cubicBezTo>
                  <a:pt x="5688" y="7047"/>
                  <a:pt x="5805" y="7002"/>
                  <a:pt x="5894" y="6911"/>
                </a:cubicBezTo>
                <a:lnTo>
                  <a:pt x="9052" y="3709"/>
                </a:lnTo>
                <a:cubicBezTo>
                  <a:pt x="9231" y="3527"/>
                  <a:pt x="9466" y="3436"/>
                  <a:pt x="9701" y="3436"/>
                </a:cubicBezTo>
                <a:close/>
                <a:moveTo>
                  <a:pt x="6433" y="1"/>
                </a:moveTo>
                <a:cubicBezTo>
                  <a:pt x="2877" y="1"/>
                  <a:pt x="0" y="2877"/>
                  <a:pt x="0" y="6433"/>
                </a:cubicBezTo>
                <a:cubicBezTo>
                  <a:pt x="0" y="9989"/>
                  <a:pt x="2877" y="12865"/>
                  <a:pt x="6433" y="12865"/>
                </a:cubicBezTo>
                <a:cubicBezTo>
                  <a:pt x="9988" y="12865"/>
                  <a:pt x="12865" y="9989"/>
                  <a:pt x="12865" y="6433"/>
                </a:cubicBezTo>
                <a:cubicBezTo>
                  <a:pt x="12865" y="2877"/>
                  <a:pt x="9988" y="1"/>
                  <a:pt x="6433"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 name="Google Shape;845;p55"/>
          <p:cNvGrpSpPr/>
          <p:nvPr/>
        </p:nvGrpSpPr>
        <p:grpSpPr>
          <a:xfrm>
            <a:off x="2274549" y="2258003"/>
            <a:ext cx="372686" cy="372656"/>
            <a:chOff x="2274549" y="3020003"/>
            <a:chExt cx="372686" cy="372656"/>
          </a:xfrm>
        </p:grpSpPr>
        <p:sp>
          <p:nvSpPr>
            <p:cNvPr id="846" name="Google Shape;846;p55"/>
            <p:cNvSpPr/>
            <p:nvPr/>
          </p:nvSpPr>
          <p:spPr>
            <a:xfrm>
              <a:off x="2274549" y="3064234"/>
              <a:ext cx="175138" cy="272352"/>
            </a:xfrm>
            <a:custGeom>
              <a:avLst/>
              <a:gdLst/>
              <a:ahLst/>
              <a:cxnLst/>
              <a:rect l="l" t="t" r="r" b="b"/>
              <a:pathLst>
                <a:path w="6046" h="9402" extrusionOk="0">
                  <a:moveTo>
                    <a:pt x="5669" y="1"/>
                  </a:moveTo>
                  <a:cubicBezTo>
                    <a:pt x="2536" y="1"/>
                    <a:pt x="1" y="2537"/>
                    <a:pt x="1" y="5669"/>
                  </a:cubicBezTo>
                  <a:cubicBezTo>
                    <a:pt x="1" y="7058"/>
                    <a:pt x="495" y="8369"/>
                    <a:pt x="1402" y="9402"/>
                  </a:cubicBezTo>
                  <a:cubicBezTo>
                    <a:pt x="1434" y="9372"/>
                    <a:pt x="6001" y="4805"/>
                    <a:pt x="6045" y="4760"/>
                  </a:cubicBezTo>
                  <a:lnTo>
                    <a:pt x="6045" y="379"/>
                  </a:lnTo>
                  <a:cubicBezTo>
                    <a:pt x="6045" y="170"/>
                    <a:pt x="5876" y="1"/>
                    <a:pt x="566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5"/>
            <p:cNvSpPr/>
            <p:nvPr/>
          </p:nvSpPr>
          <p:spPr>
            <a:xfrm>
              <a:off x="2330627" y="3239421"/>
              <a:ext cx="112568" cy="153238"/>
            </a:xfrm>
            <a:custGeom>
              <a:avLst/>
              <a:gdLst/>
              <a:ahLst/>
              <a:cxnLst/>
              <a:rect l="l" t="t" r="r" b="b"/>
              <a:pathLst>
                <a:path w="3886" h="5290" extrusionOk="0">
                  <a:moveTo>
                    <a:pt x="3886" y="1"/>
                  </a:moveTo>
                  <a:lnTo>
                    <a:pt x="1" y="3886"/>
                  </a:lnTo>
                  <a:cubicBezTo>
                    <a:pt x="1059" y="4815"/>
                    <a:pt x="2385" y="5290"/>
                    <a:pt x="3723" y="5290"/>
                  </a:cubicBezTo>
                  <a:cubicBezTo>
                    <a:pt x="3777" y="5290"/>
                    <a:pt x="3832" y="5289"/>
                    <a:pt x="3886" y="5287"/>
                  </a:cubicBezTo>
                  <a:lnTo>
                    <a:pt x="3886" y="1"/>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5"/>
            <p:cNvSpPr/>
            <p:nvPr/>
          </p:nvSpPr>
          <p:spPr>
            <a:xfrm>
              <a:off x="2465001" y="3217552"/>
              <a:ext cx="137972" cy="173023"/>
            </a:xfrm>
            <a:custGeom>
              <a:avLst/>
              <a:gdLst/>
              <a:ahLst/>
              <a:cxnLst/>
              <a:rect l="l" t="t" r="r" b="b"/>
              <a:pathLst>
                <a:path w="4763" h="5973" extrusionOk="0">
                  <a:moveTo>
                    <a:pt x="3" y="0"/>
                  </a:moveTo>
                  <a:lnTo>
                    <a:pt x="1" y="5972"/>
                  </a:lnTo>
                  <a:cubicBezTo>
                    <a:pt x="1167" y="5787"/>
                    <a:pt x="2246" y="5240"/>
                    <a:pt x="3100" y="4384"/>
                  </a:cubicBezTo>
                  <a:cubicBezTo>
                    <a:pt x="4172" y="3315"/>
                    <a:pt x="4763" y="1890"/>
                    <a:pt x="4763" y="376"/>
                  </a:cubicBezTo>
                  <a:cubicBezTo>
                    <a:pt x="4763" y="169"/>
                    <a:pt x="4592" y="0"/>
                    <a:pt x="4385"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5"/>
            <p:cNvSpPr/>
            <p:nvPr/>
          </p:nvSpPr>
          <p:spPr>
            <a:xfrm>
              <a:off x="2472040" y="3020003"/>
              <a:ext cx="175195" cy="175166"/>
            </a:xfrm>
            <a:custGeom>
              <a:avLst/>
              <a:gdLst/>
              <a:ahLst/>
              <a:cxnLst/>
              <a:rect l="l" t="t" r="r" b="b"/>
              <a:pathLst>
                <a:path w="6048" h="6047" extrusionOk="0">
                  <a:moveTo>
                    <a:pt x="379" y="0"/>
                  </a:moveTo>
                  <a:cubicBezTo>
                    <a:pt x="170" y="0"/>
                    <a:pt x="1" y="169"/>
                    <a:pt x="1" y="378"/>
                  </a:cubicBezTo>
                  <a:lnTo>
                    <a:pt x="1" y="5668"/>
                  </a:lnTo>
                  <a:cubicBezTo>
                    <a:pt x="1" y="5875"/>
                    <a:pt x="170" y="6046"/>
                    <a:pt x="379" y="6046"/>
                  </a:cubicBezTo>
                  <a:lnTo>
                    <a:pt x="5669" y="6046"/>
                  </a:lnTo>
                  <a:cubicBezTo>
                    <a:pt x="5878" y="6046"/>
                    <a:pt x="6047" y="5877"/>
                    <a:pt x="6047" y="5668"/>
                  </a:cubicBezTo>
                  <a:cubicBezTo>
                    <a:pt x="6047" y="4155"/>
                    <a:pt x="5456" y="2732"/>
                    <a:pt x="4387" y="1660"/>
                  </a:cubicBezTo>
                  <a:cubicBezTo>
                    <a:pt x="3316" y="591"/>
                    <a:pt x="1892" y="0"/>
                    <a:pt x="379"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55"/>
          <p:cNvGrpSpPr/>
          <p:nvPr/>
        </p:nvGrpSpPr>
        <p:grpSpPr>
          <a:xfrm>
            <a:off x="3437914" y="4211438"/>
            <a:ext cx="372661" cy="300649"/>
            <a:chOff x="3437914" y="4211438"/>
            <a:chExt cx="372661" cy="300649"/>
          </a:xfrm>
        </p:grpSpPr>
        <p:sp>
          <p:nvSpPr>
            <p:cNvPr id="851" name="Google Shape;851;p55"/>
            <p:cNvSpPr/>
            <p:nvPr/>
          </p:nvSpPr>
          <p:spPr>
            <a:xfrm>
              <a:off x="3564960" y="4304361"/>
              <a:ext cx="245615" cy="207726"/>
            </a:xfrm>
            <a:custGeom>
              <a:avLst/>
              <a:gdLst/>
              <a:ahLst/>
              <a:cxnLst/>
              <a:rect l="l" t="t" r="r" b="b"/>
              <a:pathLst>
                <a:path w="8479" h="7171" extrusionOk="0">
                  <a:moveTo>
                    <a:pt x="4845" y="0"/>
                  </a:moveTo>
                  <a:lnTo>
                    <a:pt x="4845" y="3584"/>
                  </a:lnTo>
                  <a:cubicBezTo>
                    <a:pt x="4845" y="4209"/>
                    <a:pt x="4338" y="4716"/>
                    <a:pt x="3715" y="4716"/>
                  </a:cubicBezTo>
                  <a:lnTo>
                    <a:pt x="0" y="4716"/>
                  </a:lnTo>
                  <a:lnTo>
                    <a:pt x="0" y="6794"/>
                  </a:lnTo>
                  <a:cubicBezTo>
                    <a:pt x="0" y="7001"/>
                    <a:pt x="169" y="7170"/>
                    <a:pt x="376" y="7170"/>
                  </a:cubicBezTo>
                  <a:lnTo>
                    <a:pt x="8101" y="7170"/>
                  </a:lnTo>
                  <a:cubicBezTo>
                    <a:pt x="8310" y="7170"/>
                    <a:pt x="8479" y="7001"/>
                    <a:pt x="8479" y="6794"/>
                  </a:cubicBezTo>
                  <a:lnTo>
                    <a:pt x="8479" y="378"/>
                  </a:lnTo>
                  <a:cubicBezTo>
                    <a:pt x="8479" y="169"/>
                    <a:pt x="8310" y="0"/>
                    <a:pt x="8101"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5"/>
            <p:cNvSpPr/>
            <p:nvPr/>
          </p:nvSpPr>
          <p:spPr>
            <a:xfrm>
              <a:off x="3437914" y="4211438"/>
              <a:ext cx="245557" cy="207726"/>
            </a:xfrm>
            <a:custGeom>
              <a:avLst/>
              <a:gdLst/>
              <a:ahLst/>
              <a:cxnLst/>
              <a:rect l="l" t="t" r="r" b="b"/>
              <a:pathLst>
                <a:path w="8477" h="7171" extrusionOk="0">
                  <a:moveTo>
                    <a:pt x="3456" y="1508"/>
                  </a:moveTo>
                  <a:cubicBezTo>
                    <a:pt x="3665" y="1508"/>
                    <a:pt x="3834" y="1677"/>
                    <a:pt x="3834" y="1886"/>
                  </a:cubicBezTo>
                  <a:cubicBezTo>
                    <a:pt x="3834" y="2093"/>
                    <a:pt x="3665" y="2262"/>
                    <a:pt x="3456" y="2262"/>
                  </a:cubicBezTo>
                  <a:lnTo>
                    <a:pt x="2794" y="2262"/>
                  </a:lnTo>
                  <a:lnTo>
                    <a:pt x="3852" y="3319"/>
                  </a:lnTo>
                  <a:cubicBezTo>
                    <a:pt x="3999" y="3466"/>
                    <a:pt x="3999" y="3705"/>
                    <a:pt x="3852" y="3852"/>
                  </a:cubicBezTo>
                  <a:cubicBezTo>
                    <a:pt x="3778" y="3925"/>
                    <a:pt x="3681" y="3962"/>
                    <a:pt x="3584" y="3962"/>
                  </a:cubicBezTo>
                  <a:cubicBezTo>
                    <a:pt x="3488" y="3962"/>
                    <a:pt x="3391" y="3926"/>
                    <a:pt x="3317" y="3852"/>
                  </a:cubicBezTo>
                  <a:lnTo>
                    <a:pt x="2262" y="2794"/>
                  </a:lnTo>
                  <a:lnTo>
                    <a:pt x="2262" y="3458"/>
                  </a:lnTo>
                  <a:cubicBezTo>
                    <a:pt x="2262" y="3667"/>
                    <a:pt x="2093" y="3833"/>
                    <a:pt x="1884" y="3833"/>
                  </a:cubicBezTo>
                  <a:cubicBezTo>
                    <a:pt x="1677" y="3833"/>
                    <a:pt x="1508" y="3667"/>
                    <a:pt x="1508" y="3458"/>
                  </a:cubicBezTo>
                  <a:lnTo>
                    <a:pt x="1508" y="1886"/>
                  </a:lnTo>
                  <a:cubicBezTo>
                    <a:pt x="1508" y="1884"/>
                    <a:pt x="1508" y="1884"/>
                    <a:pt x="1508" y="1882"/>
                  </a:cubicBezTo>
                  <a:cubicBezTo>
                    <a:pt x="1508" y="1673"/>
                    <a:pt x="1687" y="1508"/>
                    <a:pt x="1884" y="1508"/>
                  </a:cubicBezTo>
                  <a:close/>
                  <a:moveTo>
                    <a:pt x="376" y="0"/>
                  </a:moveTo>
                  <a:cubicBezTo>
                    <a:pt x="169" y="0"/>
                    <a:pt x="1" y="169"/>
                    <a:pt x="1" y="378"/>
                  </a:cubicBezTo>
                  <a:lnTo>
                    <a:pt x="1" y="6792"/>
                  </a:lnTo>
                  <a:cubicBezTo>
                    <a:pt x="1" y="7001"/>
                    <a:pt x="169" y="7170"/>
                    <a:pt x="376" y="7170"/>
                  </a:cubicBezTo>
                  <a:lnTo>
                    <a:pt x="8101" y="7170"/>
                  </a:lnTo>
                  <a:cubicBezTo>
                    <a:pt x="8308" y="7170"/>
                    <a:pt x="8477" y="7001"/>
                    <a:pt x="8477" y="6792"/>
                  </a:cubicBezTo>
                  <a:lnTo>
                    <a:pt x="8477" y="378"/>
                  </a:lnTo>
                  <a:cubicBezTo>
                    <a:pt x="8477" y="169"/>
                    <a:pt x="8308" y="0"/>
                    <a:pt x="8101"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5"/>
          <p:cNvGrpSpPr/>
          <p:nvPr/>
        </p:nvGrpSpPr>
        <p:grpSpPr>
          <a:xfrm>
            <a:off x="7376984" y="2965993"/>
            <a:ext cx="196023" cy="372650"/>
            <a:chOff x="7376984" y="3727993"/>
            <a:chExt cx="196023" cy="372650"/>
          </a:xfrm>
        </p:grpSpPr>
        <p:sp>
          <p:nvSpPr>
            <p:cNvPr id="854" name="Google Shape;854;p55"/>
            <p:cNvSpPr/>
            <p:nvPr/>
          </p:nvSpPr>
          <p:spPr>
            <a:xfrm>
              <a:off x="7423214" y="4018436"/>
              <a:ext cx="103559" cy="33139"/>
            </a:xfrm>
            <a:custGeom>
              <a:avLst/>
              <a:gdLst/>
              <a:ahLst/>
              <a:cxnLst/>
              <a:rect l="l" t="t" r="r" b="b"/>
              <a:pathLst>
                <a:path w="3575" h="1144" extrusionOk="0">
                  <a:moveTo>
                    <a:pt x="1787" y="0"/>
                  </a:moveTo>
                  <a:cubicBezTo>
                    <a:pt x="1617" y="0"/>
                    <a:pt x="1447" y="47"/>
                    <a:pt x="1297" y="140"/>
                  </a:cubicBezTo>
                  <a:lnTo>
                    <a:pt x="0" y="1143"/>
                  </a:lnTo>
                  <a:lnTo>
                    <a:pt x="3574" y="1143"/>
                  </a:lnTo>
                  <a:lnTo>
                    <a:pt x="2278" y="140"/>
                  </a:lnTo>
                  <a:cubicBezTo>
                    <a:pt x="2128" y="47"/>
                    <a:pt x="1958" y="0"/>
                    <a:pt x="1787"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5"/>
            <p:cNvSpPr/>
            <p:nvPr/>
          </p:nvSpPr>
          <p:spPr>
            <a:xfrm>
              <a:off x="7405168" y="3851186"/>
              <a:ext cx="139710" cy="52315"/>
            </a:xfrm>
            <a:custGeom>
              <a:avLst/>
              <a:gdLst/>
              <a:ahLst/>
              <a:cxnLst/>
              <a:rect l="l" t="t" r="r" b="b"/>
              <a:pathLst>
                <a:path w="4823" h="1806" extrusionOk="0">
                  <a:moveTo>
                    <a:pt x="0" y="1"/>
                  </a:moveTo>
                  <a:cubicBezTo>
                    <a:pt x="306" y="1042"/>
                    <a:pt x="1271" y="1806"/>
                    <a:pt x="2410" y="1806"/>
                  </a:cubicBezTo>
                  <a:cubicBezTo>
                    <a:pt x="3550" y="1806"/>
                    <a:pt x="4515" y="1042"/>
                    <a:pt x="4822"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7402185" y="3777148"/>
              <a:ext cx="145591" cy="52257"/>
            </a:xfrm>
            <a:custGeom>
              <a:avLst/>
              <a:gdLst/>
              <a:ahLst/>
              <a:cxnLst/>
              <a:rect l="l" t="t" r="r" b="b"/>
              <a:pathLst>
                <a:path w="5026" h="1804" extrusionOk="0">
                  <a:moveTo>
                    <a:pt x="1" y="0"/>
                  </a:moveTo>
                  <a:lnTo>
                    <a:pt x="1" y="1803"/>
                  </a:lnTo>
                  <a:lnTo>
                    <a:pt x="5026" y="1803"/>
                  </a:lnTo>
                  <a:lnTo>
                    <a:pt x="5026"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5"/>
            <p:cNvSpPr/>
            <p:nvPr/>
          </p:nvSpPr>
          <p:spPr>
            <a:xfrm>
              <a:off x="7402185" y="3926063"/>
              <a:ext cx="145591" cy="114219"/>
            </a:xfrm>
            <a:custGeom>
              <a:avLst/>
              <a:gdLst/>
              <a:ahLst/>
              <a:cxnLst/>
              <a:rect l="l" t="t" r="r" b="b"/>
              <a:pathLst>
                <a:path w="5026" h="3943" extrusionOk="0">
                  <a:moveTo>
                    <a:pt x="2891" y="1"/>
                  </a:moveTo>
                  <a:lnTo>
                    <a:pt x="2891" y="994"/>
                  </a:lnTo>
                  <a:cubicBezTo>
                    <a:pt x="2891" y="1201"/>
                    <a:pt x="2722" y="1370"/>
                    <a:pt x="2513" y="1370"/>
                  </a:cubicBezTo>
                  <a:cubicBezTo>
                    <a:pt x="2306" y="1370"/>
                    <a:pt x="2137" y="1201"/>
                    <a:pt x="2137" y="994"/>
                  </a:cubicBezTo>
                  <a:lnTo>
                    <a:pt x="2137" y="3"/>
                  </a:lnTo>
                  <a:cubicBezTo>
                    <a:pt x="929" y="184"/>
                    <a:pt x="1" y="1229"/>
                    <a:pt x="1" y="2487"/>
                  </a:cubicBezTo>
                  <a:lnTo>
                    <a:pt x="1" y="3942"/>
                  </a:lnTo>
                  <a:lnTo>
                    <a:pt x="1577" y="2722"/>
                  </a:lnTo>
                  <a:cubicBezTo>
                    <a:pt x="1585" y="2716"/>
                    <a:pt x="1595" y="2710"/>
                    <a:pt x="1603" y="2704"/>
                  </a:cubicBezTo>
                  <a:cubicBezTo>
                    <a:pt x="1879" y="2525"/>
                    <a:pt x="2196" y="2436"/>
                    <a:pt x="2513" y="2436"/>
                  </a:cubicBezTo>
                  <a:cubicBezTo>
                    <a:pt x="2830" y="2436"/>
                    <a:pt x="3148" y="2525"/>
                    <a:pt x="3424" y="2704"/>
                  </a:cubicBezTo>
                  <a:cubicBezTo>
                    <a:pt x="3434" y="2710"/>
                    <a:pt x="3442" y="2716"/>
                    <a:pt x="3452" y="2722"/>
                  </a:cubicBezTo>
                  <a:lnTo>
                    <a:pt x="5026" y="3942"/>
                  </a:lnTo>
                  <a:lnTo>
                    <a:pt x="5026" y="2487"/>
                  </a:lnTo>
                  <a:cubicBezTo>
                    <a:pt x="5026" y="1816"/>
                    <a:pt x="4765" y="1185"/>
                    <a:pt x="4290" y="710"/>
                  </a:cubicBezTo>
                  <a:cubicBezTo>
                    <a:pt x="3906" y="324"/>
                    <a:pt x="3418" y="81"/>
                    <a:pt x="2891"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7376984" y="3727993"/>
              <a:ext cx="196023" cy="27345"/>
            </a:xfrm>
            <a:custGeom>
              <a:avLst/>
              <a:gdLst/>
              <a:ahLst/>
              <a:cxnLst/>
              <a:rect l="l" t="t" r="r" b="b"/>
              <a:pathLst>
                <a:path w="6767" h="944" extrusionOk="0">
                  <a:moveTo>
                    <a:pt x="246" y="1"/>
                  </a:moveTo>
                  <a:cubicBezTo>
                    <a:pt x="111" y="1"/>
                    <a:pt x="0" y="111"/>
                    <a:pt x="0" y="246"/>
                  </a:cubicBezTo>
                  <a:lnTo>
                    <a:pt x="0" y="698"/>
                  </a:lnTo>
                  <a:cubicBezTo>
                    <a:pt x="0" y="833"/>
                    <a:pt x="111" y="943"/>
                    <a:pt x="246" y="943"/>
                  </a:cubicBezTo>
                  <a:lnTo>
                    <a:pt x="6523" y="943"/>
                  </a:lnTo>
                  <a:cubicBezTo>
                    <a:pt x="6658" y="943"/>
                    <a:pt x="6766" y="833"/>
                    <a:pt x="6766" y="698"/>
                  </a:cubicBezTo>
                  <a:lnTo>
                    <a:pt x="6766" y="246"/>
                  </a:lnTo>
                  <a:cubicBezTo>
                    <a:pt x="6766" y="111"/>
                    <a:pt x="6658" y="1"/>
                    <a:pt x="6523"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7376984" y="4073385"/>
              <a:ext cx="196023" cy="27258"/>
            </a:xfrm>
            <a:custGeom>
              <a:avLst/>
              <a:gdLst/>
              <a:ahLst/>
              <a:cxnLst/>
              <a:rect l="l" t="t" r="r" b="b"/>
              <a:pathLst>
                <a:path w="6767" h="941" extrusionOk="0">
                  <a:moveTo>
                    <a:pt x="246" y="0"/>
                  </a:moveTo>
                  <a:cubicBezTo>
                    <a:pt x="111" y="0"/>
                    <a:pt x="0" y="111"/>
                    <a:pt x="0" y="245"/>
                  </a:cubicBezTo>
                  <a:lnTo>
                    <a:pt x="0" y="698"/>
                  </a:lnTo>
                  <a:cubicBezTo>
                    <a:pt x="0" y="832"/>
                    <a:pt x="111" y="941"/>
                    <a:pt x="246" y="941"/>
                  </a:cubicBezTo>
                  <a:lnTo>
                    <a:pt x="6523" y="941"/>
                  </a:lnTo>
                  <a:cubicBezTo>
                    <a:pt x="6658" y="941"/>
                    <a:pt x="6766" y="832"/>
                    <a:pt x="6766" y="698"/>
                  </a:cubicBezTo>
                  <a:lnTo>
                    <a:pt x="6766" y="245"/>
                  </a:lnTo>
                  <a:cubicBezTo>
                    <a:pt x="6766" y="111"/>
                    <a:pt x="6658" y="0"/>
                    <a:pt x="652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5"/>
          <p:cNvGrpSpPr/>
          <p:nvPr/>
        </p:nvGrpSpPr>
        <p:grpSpPr>
          <a:xfrm>
            <a:off x="6659651" y="2899557"/>
            <a:ext cx="266526" cy="447536"/>
            <a:chOff x="6659651" y="3661557"/>
            <a:chExt cx="266526" cy="447536"/>
          </a:xfrm>
        </p:grpSpPr>
        <p:sp>
          <p:nvSpPr>
            <p:cNvPr id="861" name="Google Shape;861;p55"/>
            <p:cNvSpPr/>
            <p:nvPr/>
          </p:nvSpPr>
          <p:spPr>
            <a:xfrm>
              <a:off x="6659651" y="3661557"/>
              <a:ext cx="266526" cy="336952"/>
            </a:xfrm>
            <a:custGeom>
              <a:avLst/>
              <a:gdLst/>
              <a:ahLst/>
              <a:cxnLst/>
              <a:rect l="l" t="t" r="r" b="b"/>
              <a:pathLst>
                <a:path w="7661" h="9686" extrusionOk="0">
                  <a:moveTo>
                    <a:pt x="3829" y="1444"/>
                  </a:moveTo>
                  <a:cubicBezTo>
                    <a:pt x="4993" y="1444"/>
                    <a:pt x="5938" y="2391"/>
                    <a:pt x="5938" y="3552"/>
                  </a:cubicBezTo>
                  <a:cubicBezTo>
                    <a:pt x="5938" y="4716"/>
                    <a:pt x="4993" y="5661"/>
                    <a:pt x="3829" y="5661"/>
                  </a:cubicBezTo>
                  <a:cubicBezTo>
                    <a:pt x="2668" y="5661"/>
                    <a:pt x="1721" y="4716"/>
                    <a:pt x="1721" y="3552"/>
                  </a:cubicBezTo>
                  <a:cubicBezTo>
                    <a:pt x="1721" y="2391"/>
                    <a:pt x="2668" y="1444"/>
                    <a:pt x="3829" y="1444"/>
                  </a:cubicBezTo>
                  <a:close/>
                  <a:moveTo>
                    <a:pt x="3829" y="1"/>
                  </a:moveTo>
                  <a:cubicBezTo>
                    <a:pt x="2700" y="1"/>
                    <a:pt x="1612" y="529"/>
                    <a:pt x="921" y="1412"/>
                  </a:cubicBezTo>
                  <a:cubicBezTo>
                    <a:pt x="139" y="2407"/>
                    <a:pt x="0" y="3607"/>
                    <a:pt x="410" y="4778"/>
                  </a:cubicBezTo>
                  <a:cubicBezTo>
                    <a:pt x="804" y="5906"/>
                    <a:pt x="1643" y="6847"/>
                    <a:pt x="2328" y="7816"/>
                  </a:cubicBezTo>
                  <a:cubicBezTo>
                    <a:pt x="2652" y="8276"/>
                    <a:pt x="3208" y="9060"/>
                    <a:pt x="3544" y="9538"/>
                  </a:cubicBezTo>
                  <a:cubicBezTo>
                    <a:pt x="3614" y="9637"/>
                    <a:pt x="3722" y="9686"/>
                    <a:pt x="3830" y="9686"/>
                  </a:cubicBezTo>
                  <a:cubicBezTo>
                    <a:pt x="3938" y="9686"/>
                    <a:pt x="4046" y="9637"/>
                    <a:pt x="4115" y="9538"/>
                  </a:cubicBezTo>
                  <a:cubicBezTo>
                    <a:pt x="4453" y="9060"/>
                    <a:pt x="5007" y="8276"/>
                    <a:pt x="5333" y="7816"/>
                  </a:cubicBezTo>
                  <a:cubicBezTo>
                    <a:pt x="6018" y="6847"/>
                    <a:pt x="6855" y="5906"/>
                    <a:pt x="7251" y="4778"/>
                  </a:cubicBezTo>
                  <a:cubicBezTo>
                    <a:pt x="7661" y="3607"/>
                    <a:pt x="7520" y="2407"/>
                    <a:pt x="6740" y="1412"/>
                  </a:cubicBezTo>
                  <a:cubicBezTo>
                    <a:pt x="6049" y="529"/>
                    <a:pt x="4961" y="1"/>
                    <a:pt x="382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5"/>
            <p:cNvSpPr/>
            <p:nvPr/>
          </p:nvSpPr>
          <p:spPr>
            <a:xfrm>
              <a:off x="6662295" y="3969352"/>
              <a:ext cx="261238" cy="139741"/>
            </a:xfrm>
            <a:custGeom>
              <a:avLst/>
              <a:gdLst/>
              <a:ahLst/>
              <a:cxnLst/>
              <a:rect l="l" t="t" r="r" b="b"/>
              <a:pathLst>
                <a:path w="7509" h="4017" extrusionOk="0">
                  <a:moveTo>
                    <a:pt x="2059" y="1"/>
                  </a:moveTo>
                  <a:lnTo>
                    <a:pt x="176" y="1189"/>
                  </a:lnTo>
                  <a:cubicBezTo>
                    <a:pt x="67" y="1259"/>
                    <a:pt x="1" y="1378"/>
                    <a:pt x="1" y="1508"/>
                  </a:cubicBezTo>
                  <a:cubicBezTo>
                    <a:pt x="1" y="1637"/>
                    <a:pt x="67" y="1758"/>
                    <a:pt x="176" y="1826"/>
                  </a:cubicBezTo>
                  <a:lnTo>
                    <a:pt x="3552" y="3959"/>
                  </a:lnTo>
                  <a:cubicBezTo>
                    <a:pt x="3615" y="3999"/>
                    <a:pt x="3685" y="4017"/>
                    <a:pt x="3753" y="4017"/>
                  </a:cubicBezTo>
                  <a:cubicBezTo>
                    <a:pt x="3824" y="4017"/>
                    <a:pt x="3894" y="3999"/>
                    <a:pt x="3954" y="3959"/>
                  </a:cubicBezTo>
                  <a:lnTo>
                    <a:pt x="7331" y="1826"/>
                  </a:lnTo>
                  <a:cubicBezTo>
                    <a:pt x="7442" y="1758"/>
                    <a:pt x="7508" y="1637"/>
                    <a:pt x="7508" y="1508"/>
                  </a:cubicBezTo>
                  <a:cubicBezTo>
                    <a:pt x="7508" y="1378"/>
                    <a:pt x="7442" y="1259"/>
                    <a:pt x="7331" y="1189"/>
                  </a:cubicBezTo>
                  <a:lnTo>
                    <a:pt x="5450" y="1"/>
                  </a:lnTo>
                  <a:lnTo>
                    <a:pt x="5167" y="401"/>
                  </a:lnTo>
                  <a:lnTo>
                    <a:pt x="4656" y="1124"/>
                  </a:lnTo>
                  <a:cubicBezTo>
                    <a:pt x="4449" y="1416"/>
                    <a:pt x="4111" y="1591"/>
                    <a:pt x="3753" y="1591"/>
                  </a:cubicBezTo>
                  <a:cubicBezTo>
                    <a:pt x="3396" y="1591"/>
                    <a:pt x="3060" y="1416"/>
                    <a:pt x="2853" y="1124"/>
                  </a:cubicBezTo>
                  <a:lnTo>
                    <a:pt x="2059" y="1"/>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55"/>
          <p:cNvGrpSpPr/>
          <p:nvPr/>
        </p:nvGrpSpPr>
        <p:grpSpPr>
          <a:xfrm>
            <a:off x="6253565" y="4185994"/>
            <a:ext cx="372696" cy="343544"/>
            <a:chOff x="6253565" y="4185994"/>
            <a:chExt cx="372696" cy="343544"/>
          </a:xfrm>
        </p:grpSpPr>
        <p:sp>
          <p:nvSpPr>
            <p:cNvPr id="864" name="Google Shape;864;p55"/>
            <p:cNvSpPr/>
            <p:nvPr/>
          </p:nvSpPr>
          <p:spPr>
            <a:xfrm>
              <a:off x="6340261" y="4259684"/>
              <a:ext cx="23898" cy="23898"/>
            </a:xfrm>
            <a:custGeom>
              <a:avLst/>
              <a:gdLst/>
              <a:ahLst/>
              <a:cxnLst/>
              <a:rect l="l" t="t" r="r" b="b"/>
              <a:pathLst>
                <a:path w="825" h="825" extrusionOk="0">
                  <a:moveTo>
                    <a:pt x="413" y="1"/>
                  </a:moveTo>
                  <a:cubicBezTo>
                    <a:pt x="186" y="1"/>
                    <a:pt x="1" y="186"/>
                    <a:pt x="1" y="413"/>
                  </a:cubicBezTo>
                  <a:cubicBezTo>
                    <a:pt x="1" y="640"/>
                    <a:pt x="186" y="825"/>
                    <a:pt x="413" y="825"/>
                  </a:cubicBezTo>
                  <a:cubicBezTo>
                    <a:pt x="640" y="825"/>
                    <a:pt x="825" y="640"/>
                    <a:pt x="825" y="413"/>
                  </a:cubicBezTo>
                  <a:cubicBezTo>
                    <a:pt x="825" y="186"/>
                    <a:pt x="640" y="1"/>
                    <a:pt x="413"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5"/>
            <p:cNvSpPr/>
            <p:nvPr/>
          </p:nvSpPr>
          <p:spPr>
            <a:xfrm>
              <a:off x="6324329" y="4305392"/>
              <a:ext cx="55791" cy="25607"/>
            </a:xfrm>
            <a:custGeom>
              <a:avLst/>
              <a:gdLst/>
              <a:ahLst/>
              <a:cxnLst/>
              <a:rect l="l" t="t" r="r" b="b"/>
              <a:pathLst>
                <a:path w="1926" h="884" extrusionOk="0">
                  <a:moveTo>
                    <a:pt x="963" y="1"/>
                  </a:moveTo>
                  <a:cubicBezTo>
                    <a:pt x="458" y="1"/>
                    <a:pt x="44" y="391"/>
                    <a:pt x="0" y="883"/>
                  </a:cubicBezTo>
                  <a:lnTo>
                    <a:pt x="1926" y="883"/>
                  </a:lnTo>
                  <a:cubicBezTo>
                    <a:pt x="1881" y="391"/>
                    <a:pt x="1467" y="1"/>
                    <a:pt x="963"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6253565" y="4185994"/>
              <a:ext cx="372696" cy="196168"/>
            </a:xfrm>
            <a:custGeom>
              <a:avLst/>
              <a:gdLst/>
              <a:ahLst/>
              <a:cxnLst/>
              <a:rect l="l" t="t" r="r" b="b"/>
              <a:pathLst>
                <a:path w="12866" h="6772" extrusionOk="0">
                  <a:moveTo>
                    <a:pt x="10982" y="1849"/>
                  </a:moveTo>
                  <a:cubicBezTo>
                    <a:pt x="11189" y="1849"/>
                    <a:pt x="11358" y="2018"/>
                    <a:pt x="11358" y="2227"/>
                  </a:cubicBezTo>
                  <a:cubicBezTo>
                    <a:pt x="11358" y="2434"/>
                    <a:pt x="11189" y="2603"/>
                    <a:pt x="10982" y="2603"/>
                  </a:cubicBezTo>
                  <a:lnTo>
                    <a:pt x="7587" y="2603"/>
                  </a:lnTo>
                  <a:cubicBezTo>
                    <a:pt x="7378" y="2603"/>
                    <a:pt x="7209" y="2434"/>
                    <a:pt x="7209" y="2227"/>
                  </a:cubicBezTo>
                  <a:cubicBezTo>
                    <a:pt x="7209" y="2018"/>
                    <a:pt x="7378" y="1849"/>
                    <a:pt x="7587" y="1849"/>
                  </a:cubicBezTo>
                  <a:close/>
                  <a:moveTo>
                    <a:pt x="10982" y="3357"/>
                  </a:moveTo>
                  <a:cubicBezTo>
                    <a:pt x="11189" y="3357"/>
                    <a:pt x="11358" y="3526"/>
                    <a:pt x="11358" y="3735"/>
                  </a:cubicBezTo>
                  <a:cubicBezTo>
                    <a:pt x="11358" y="3942"/>
                    <a:pt x="11189" y="4111"/>
                    <a:pt x="10982" y="4111"/>
                  </a:cubicBezTo>
                  <a:lnTo>
                    <a:pt x="7587" y="4111"/>
                  </a:lnTo>
                  <a:cubicBezTo>
                    <a:pt x="7378" y="4111"/>
                    <a:pt x="7209" y="3942"/>
                    <a:pt x="7209" y="3735"/>
                  </a:cubicBezTo>
                  <a:cubicBezTo>
                    <a:pt x="7209" y="3526"/>
                    <a:pt x="7378" y="3357"/>
                    <a:pt x="7587" y="3357"/>
                  </a:cubicBezTo>
                  <a:close/>
                  <a:moveTo>
                    <a:pt x="10982" y="4864"/>
                  </a:moveTo>
                  <a:cubicBezTo>
                    <a:pt x="11189" y="4864"/>
                    <a:pt x="11358" y="5033"/>
                    <a:pt x="11358" y="5242"/>
                  </a:cubicBezTo>
                  <a:cubicBezTo>
                    <a:pt x="11358" y="5449"/>
                    <a:pt x="11189" y="5618"/>
                    <a:pt x="10982" y="5618"/>
                  </a:cubicBezTo>
                  <a:lnTo>
                    <a:pt x="7587" y="5618"/>
                  </a:lnTo>
                  <a:cubicBezTo>
                    <a:pt x="7378" y="5618"/>
                    <a:pt x="7209" y="5449"/>
                    <a:pt x="7209" y="5242"/>
                  </a:cubicBezTo>
                  <a:cubicBezTo>
                    <a:pt x="7209" y="5033"/>
                    <a:pt x="7378" y="4864"/>
                    <a:pt x="7587" y="4864"/>
                  </a:cubicBezTo>
                  <a:close/>
                  <a:moveTo>
                    <a:pt x="3406" y="1791"/>
                  </a:moveTo>
                  <a:cubicBezTo>
                    <a:pt x="4049" y="1791"/>
                    <a:pt x="4572" y="2314"/>
                    <a:pt x="4572" y="2957"/>
                  </a:cubicBezTo>
                  <a:cubicBezTo>
                    <a:pt x="4572" y="3216"/>
                    <a:pt x="4487" y="3455"/>
                    <a:pt x="4345" y="3648"/>
                  </a:cubicBezTo>
                  <a:cubicBezTo>
                    <a:pt x="4815" y="3956"/>
                    <a:pt x="5124" y="4487"/>
                    <a:pt x="5124" y="5090"/>
                  </a:cubicBezTo>
                  <a:lnTo>
                    <a:pt x="5124" y="5383"/>
                  </a:lnTo>
                  <a:cubicBezTo>
                    <a:pt x="5124" y="5590"/>
                    <a:pt x="4956" y="5759"/>
                    <a:pt x="4749" y="5759"/>
                  </a:cubicBezTo>
                  <a:lnTo>
                    <a:pt x="2063" y="5759"/>
                  </a:lnTo>
                  <a:cubicBezTo>
                    <a:pt x="1854" y="5759"/>
                    <a:pt x="1687" y="5590"/>
                    <a:pt x="1687" y="5383"/>
                  </a:cubicBezTo>
                  <a:lnTo>
                    <a:pt x="1687" y="5090"/>
                  </a:lnTo>
                  <a:cubicBezTo>
                    <a:pt x="1687" y="4487"/>
                    <a:pt x="1997" y="3956"/>
                    <a:pt x="2467" y="3648"/>
                  </a:cubicBezTo>
                  <a:cubicBezTo>
                    <a:pt x="2324" y="3455"/>
                    <a:pt x="2240" y="3216"/>
                    <a:pt x="2240" y="2957"/>
                  </a:cubicBezTo>
                  <a:cubicBezTo>
                    <a:pt x="2240" y="2314"/>
                    <a:pt x="2763" y="1791"/>
                    <a:pt x="3406" y="1791"/>
                  </a:cubicBezTo>
                  <a:close/>
                  <a:moveTo>
                    <a:pt x="379" y="0"/>
                  </a:moveTo>
                  <a:cubicBezTo>
                    <a:pt x="170" y="0"/>
                    <a:pt x="1" y="169"/>
                    <a:pt x="1" y="378"/>
                  </a:cubicBezTo>
                  <a:lnTo>
                    <a:pt x="1" y="6772"/>
                  </a:lnTo>
                  <a:lnTo>
                    <a:pt x="12865" y="6772"/>
                  </a:lnTo>
                  <a:lnTo>
                    <a:pt x="12865" y="378"/>
                  </a:lnTo>
                  <a:cubicBezTo>
                    <a:pt x="12865" y="169"/>
                    <a:pt x="12696" y="0"/>
                    <a:pt x="12489"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5"/>
            <p:cNvSpPr/>
            <p:nvPr/>
          </p:nvSpPr>
          <p:spPr>
            <a:xfrm>
              <a:off x="6253565" y="4403964"/>
              <a:ext cx="372696" cy="125574"/>
            </a:xfrm>
            <a:custGeom>
              <a:avLst/>
              <a:gdLst/>
              <a:ahLst/>
              <a:cxnLst/>
              <a:rect l="l" t="t" r="r" b="b"/>
              <a:pathLst>
                <a:path w="12866" h="4335" extrusionOk="0">
                  <a:moveTo>
                    <a:pt x="1" y="1"/>
                  </a:moveTo>
                  <a:lnTo>
                    <a:pt x="1" y="941"/>
                  </a:lnTo>
                  <a:cubicBezTo>
                    <a:pt x="1" y="1151"/>
                    <a:pt x="170" y="1319"/>
                    <a:pt x="379" y="1319"/>
                  </a:cubicBezTo>
                  <a:lnTo>
                    <a:pt x="5518" y="1319"/>
                  </a:lnTo>
                  <a:lnTo>
                    <a:pt x="5518" y="2827"/>
                  </a:lnTo>
                  <a:lnTo>
                    <a:pt x="4793" y="2827"/>
                  </a:lnTo>
                  <a:cubicBezTo>
                    <a:pt x="4093" y="2827"/>
                    <a:pt x="3526" y="3394"/>
                    <a:pt x="3526" y="4093"/>
                  </a:cubicBezTo>
                  <a:cubicBezTo>
                    <a:pt x="3526" y="4160"/>
                    <a:pt x="3555" y="4220"/>
                    <a:pt x="3599" y="4264"/>
                  </a:cubicBezTo>
                  <a:cubicBezTo>
                    <a:pt x="3641" y="4306"/>
                    <a:pt x="3701" y="4334"/>
                    <a:pt x="3770" y="4334"/>
                  </a:cubicBezTo>
                  <a:lnTo>
                    <a:pt x="9098" y="4334"/>
                  </a:lnTo>
                  <a:cubicBezTo>
                    <a:pt x="9231" y="4334"/>
                    <a:pt x="9340" y="4226"/>
                    <a:pt x="9340" y="4093"/>
                  </a:cubicBezTo>
                  <a:cubicBezTo>
                    <a:pt x="9340" y="3743"/>
                    <a:pt x="9199" y="3426"/>
                    <a:pt x="8970" y="3197"/>
                  </a:cubicBezTo>
                  <a:cubicBezTo>
                    <a:pt x="8741" y="2968"/>
                    <a:pt x="8423" y="2827"/>
                    <a:pt x="8073" y="2827"/>
                  </a:cubicBezTo>
                  <a:lnTo>
                    <a:pt x="7348" y="2827"/>
                  </a:lnTo>
                  <a:lnTo>
                    <a:pt x="7348" y="1319"/>
                  </a:lnTo>
                  <a:lnTo>
                    <a:pt x="12489" y="1319"/>
                  </a:lnTo>
                  <a:cubicBezTo>
                    <a:pt x="12696" y="1319"/>
                    <a:pt x="12865" y="1151"/>
                    <a:pt x="12865" y="941"/>
                  </a:cubicBezTo>
                  <a:lnTo>
                    <a:pt x="12865" y="1"/>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55"/>
          <p:cNvGrpSpPr/>
          <p:nvPr/>
        </p:nvGrpSpPr>
        <p:grpSpPr>
          <a:xfrm>
            <a:off x="1465080" y="2280769"/>
            <a:ext cx="372664" cy="372725"/>
            <a:chOff x="1465080" y="3042769"/>
            <a:chExt cx="372664" cy="372725"/>
          </a:xfrm>
        </p:grpSpPr>
        <p:sp>
          <p:nvSpPr>
            <p:cNvPr id="869" name="Google Shape;869;p55"/>
            <p:cNvSpPr/>
            <p:nvPr/>
          </p:nvSpPr>
          <p:spPr>
            <a:xfrm>
              <a:off x="1465080" y="3042769"/>
              <a:ext cx="331736" cy="372725"/>
            </a:xfrm>
            <a:custGeom>
              <a:avLst/>
              <a:gdLst/>
              <a:ahLst/>
              <a:cxnLst/>
              <a:rect l="l" t="t" r="r" b="b"/>
              <a:pathLst>
                <a:path w="11452" h="12867" extrusionOk="0">
                  <a:moveTo>
                    <a:pt x="9182" y="1804"/>
                  </a:moveTo>
                  <a:cubicBezTo>
                    <a:pt x="9391" y="1804"/>
                    <a:pt x="9560" y="1973"/>
                    <a:pt x="9560" y="2182"/>
                  </a:cubicBezTo>
                  <a:cubicBezTo>
                    <a:pt x="9560" y="2389"/>
                    <a:pt x="9391" y="2557"/>
                    <a:pt x="9182" y="2557"/>
                  </a:cubicBezTo>
                  <a:lnTo>
                    <a:pt x="2270" y="2557"/>
                  </a:lnTo>
                  <a:cubicBezTo>
                    <a:pt x="2061" y="2557"/>
                    <a:pt x="1892" y="2389"/>
                    <a:pt x="1892" y="2182"/>
                  </a:cubicBezTo>
                  <a:cubicBezTo>
                    <a:pt x="1892" y="1973"/>
                    <a:pt x="2061" y="1804"/>
                    <a:pt x="2270" y="1804"/>
                  </a:cubicBezTo>
                  <a:close/>
                  <a:moveTo>
                    <a:pt x="9182" y="3782"/>
                  </a:moveTo>
                  <a:cubicBezTo>
                    <a:pt x="9391" y="3782"/>
                    <a:pt x="9560" y="3950"/>
                    <a:pt x="9560" y="4159"/>
                  </a:cubicBezTo>
                  <a:cubicBezTo>
                    <a:pt x="9560" y="4366"/>
                    <a:pt x="9391" y="4535"/>
                    <a:pt x="9182" y="4535"/>
                  </a:cubicBezTo>
                  <a:lnTo>
                    <a:pt x="2270" y="4535"/>
                  </a:lnTo>
                  <a:cubicBezTo>
                    <a:pt x="2061" y="4535"/>
                    <a:pt x="1892" y="4366"/>
                    <a:pt x="1892" y="4159"/>
                  </a:cubicBezTo>
                  <a:cubicBezTo>
                    <a:pt x="1892" y="3950"/>
                    <a:pt x="2061" y="3782"/>
                    <a:pt x="2270" y="3782"/>
                  </a:cubicBezTo>
                  <a:close/>
                  <a:moveTo>
                    <a:pt x="9182" y="5759"/>
                  </a:moveTo>
                  <a:cubicBezTo>
                    <a:pt x="9391" y="5759"/>
                    <a:pt x="9560" y="5928"/>
                    <a:pt x="9560" y="6137"/>
                  </a:cubicBezTo>
                  <a:cubicBezTo>
                    <a:pt x="9560" y="6344"/>
                    <a:pt x="9391" y="6513"/>
                    <a:pt x="9182" y="6513"/>
                  </a:cubicBezTo>
                  <a:lnTo>
                    <a:pt x="2270" y="6513"/>
                  </a:lnTo>
                  <a:cubicBezTo>
                    <a:pt x="2061" y="6513"/>
                    <a:pt x="1892" y="6344"/>
                    <a:pt x="1892" y="6137"/>
                  </a:cubicBezTo>
                  <a:cubicBezTo>
                    <a:pt x="1892" y="5928"/>
                    <a:pt x="2061" y="5759"/>
                    <a:pt x="2270" y="5759"/>
                  </a:cubicBezTo>
                  <a:close/>
                  <a:moveTo>
                    <a:pt x="9182" y="7737"/>
                  </a:moveTo>
                  <a:cubicBezTo>
                    <a:pt x="9391" y="7737"/>
                    <a:pt x="9560" y="7906"/>
                    <a:pt x="9560" y="8115"/>
                  </a:cubicBezTo>
                  <a:cubicBezTo>
                    <a:pt x="9560" y="8322"/>
                    <a:pt x="9391" y="8491"/>
                    <a:pt x="9182" y="8491"/>
                  </a:cubicBezTo>
                  <a:lnTo>
                    <a:pt x="2270" y="8491"/>
                  </a:lnTo>
                  <a:cubicBezTo>
                    <a:pt x="2061" y="8491"/>
                    <a:pt x="1892" y="8322"/>
                    <a:pt x="1892" y="8115"/>
                  </a:cubicBezTo>
                  <a:cubicBezTo>
                    <a:pt x="1892" y="7906"/>
                    <a:pt x="2061" y="7737"/>
                    <a:pt x="2270" y="7737"/>
                  </a:cubicBezTo>
                  <a:close/>
                  <a:moveTo>
                    <a:pt x="503" y="1"/>
                  </a:moveTo>
                  <a:cubicBezTo>
                    <a:pt x="225" y="1"/>
                    <a:pt x="0" y="226"/>
                    <a:pt x="0" y="503"/>
                  </a:cubicBezTo>
                  <a:lnTo>
                    <a:pt x="0" y="11971"/>
                  </a:lnTo>
                  <a:cubicBezTo>
                    <a:pt x="0" y="12411"/>
                    <a:pt x="316" y="12773"/>
                    <a:pt x="728" y="12851"/>
                  </a:cubicBezTo>
                  <a:cubicBezTo>
                    <a:pt x="799" y="12862"/>
                    <a:pt x="852" y="12866"/>
                    <a:pt x="893" y="12866"/>
                  </a:cubicBezTo>
                  <a:cubicBezTo>
                    <a:pt x="946" y="12866"/>
                    <a:pt x="981" y="12860"/>
                    <a:pt x="1013" y="12857"/>
                  </a:cubicBezTo>
                  <a:cubicBezTo>
                    <a:pt x="1450" y="12797"/>
                    <a:pt x="1789" y="12409"/>
                    <a:pt x="1789" y="11948"/>
                  </a:cubicBezTo>
                  <a:lnTo>
                    <a:pt x="1789" y="10700"/>
                  </a:lnTo>
                  <a:cubicBezTo>
                    <a:pt x="1789" y="10491"/>
                    <a:pt x="1958" y="10322"/>
                    <a:pt x="2165" y="10322"/>
                  </a:cubicBezTo>
                  <a:lnTo>
                    <a:pt x="10949" y="10322"/>
                  </a:lnTo>
                  <a:cubicBezTo>
                    <a:pt x="11226" y="10322"/>
                    <a:pt x="11452" y="10097"/>
                    <a:pt x="11452" y="9820"/>
                  </a:cubicBezTo>
                  <a:lnTo>
                    <a:pt x="11452" y="974"/>
                  </a:lnTo>
                  <a:cubicBezTo>
                    <a:pt x="11452" y="437"/>
                    <a:pt x="11017" y="1"/>
                    <a:pt x="10481"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5"/>
            <p:cNvSpPr/>
            <p:nvPr/>
          </p:nvSpPr>
          <p:spPr>
            <a:xfrm>
              <a:off x="1531035" y="3363597"/>
              <a:ext cx="306708" cy="51823"/>
            </a:xfrm>
            <a:custGeom>
              <a:avLst/>
              <a:gdLst/>
              <a:ahLst/>
              <a:cxnLst/>
              <a:rect l="l" t="t" r="r" b="b"/>
              <a:pathLst>
                <a:path w="10588" h="1789" extrusionOk="0">
                  <a:moveTo>
                    <a:pt x="600" y="0"/>
                  </a:moveTo>
                  <a:cubicBezTo>
                    <a:pt x="415" y="0"/>
                    <a:pt x="266" y="149"/>
                    <a:pt x="266" y="334"/>
                  </a:cubicBezTo>
                  <a:lnTo>
                    <a:pt x="266" y="895"/>
                  </a:lnTo>
                  <a:cubicBezTo>
                    <a:pt x="266" y="1224"/>
                    <a:pt x="170" y="1532"/>
                    <a:pt x="1" y="1789"/>
                  </a:cubicBezTo>
                  <a:lnTo>
                    <a:pt x="9693" y="1789"/>
                  </a:lnTo>
                  <a:cubicBezTo>
                    <a:pt x="10186" y="1789"/>
                    <a:pt x="10588" y="1389"/>
                    <a:pt x="10588" y="895"/>
                  </a:cubicBezTo>
                  <a:lnTo>
                    <a:pt x="10588" y="334"/>
                  </a:lnTo>
                  <a:cubicBezTo>
                    <a:pt x="10588" y="149"/>
                    <a:pt x="10439" y="0"/>
                    <a:pt x="10254"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55"/>
          <p:cNvGrpSpPr/>
          <p:nvPr/>
        </p:nvGrpSpPr>
        <p:grpSpPr>
          <a:xfrm>
            <a:off x="3788691" y="2427104"/>
            <a:ext cx="372683" cy="109207"/>
            <a:chOff x="3788691" y="3189104"/>
            <a:chExt cx="372683" cy="109207"/>
          </a:xfrm>
        </p:grpSpPr>
        <p:sp>
          <p:nvSpPr>
            <p:cNvPr id="872" name="Google Shape;872;p55"/>
            <p:cNvSpPr/>
            <p:nvPr/>
          </p:nvSpPr>
          <p:spPr>
            <a:xfrm>
              <a:off x="3788691" y="3189104"/>
              <a:ext cx="109207" cy="109207"/>
            </a:xfrm>
            <a:custGeom>
              <a:avLst/>
              <a:gdLst/>
              <a:ahLst/>
              <a:cxnLst/>
              <a:rect l="l" t="t" r="r" b="b"/>
              <a:pathLst>
                <a:path w="3770" h="3770" extrusionOk="0">
                  <a:moveTo>
                    <a:pt x="1884" y="1"/>
                  </a:moveTo>
                  <a:cubicBezTo>
                    <a:pt x="843" y="1"/>
                    <a:pt x="1" y="845"/>
                    <a:pt x="1" y="1886"/>
                  </a:cubicBezTo>
                  <a:cubicBezTo>
                    <a:pt x="1" y="2925"/>
                    <a:pt x="843" y="3770"/>
                    <a:pt x="1884" y="3770"/>
                  </a:cubicBezTo>
                  <a:cubicBezTo>
                    <a:pt x="2926" y="3770"/>
                    <a:pt x="3770" y="2925"/>
                    <a:pt x="3770" y="1886"/>
                  </a:cubicBezTo>
                  <a:cubicBezTo>
                    <a:pt x="3770" y="845"/>
                    <a:pt x="2926"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5"/>
            <p:cNvSpPr/>
            <p:nvPr/>
          </p:nvSpPr>
          <p:spPr>
            <a:xfrm>
              <a:off x="4052167" y="3189104"/>
              <a:ext cx="109207" cy="109207"/>
            </a:xfrm>
            <a:custGeom>
              <a:avLst/>
              <a:gdLst/>
              <a:ahLst/>
              <a:cxnLst/>
              <a:rect l="l" t="t" r="r" b="b"/>
              <a:pathLst>
                <a:path w="3770" h="3770" extrusionOk="0">
                  <a:moveTo>
                    <a:pt x="1884" y="1"/>
                  </a:moveTo>
                  <a:cubicBezTo>
                    <a:pt x="843" y="1"/>
                    <a:pt x="0" y="845"/>
                    <a:pt x="0" y="1886"/>
                  </a:cubicBezTo>
                  <a:cubicBezTo>
                    <a:pt x="0" y="2925"/>
                    <a:pt x="843" y="3770"/>
                    <a:pt x="1884" y="3770"/>
                  </a:cubicBezTo>
                  <a:cubicBezTo>
                    <a:pt x="2925" y="3770"/>
                    <a:pt x="3769" y="2925"/>
                    <a:pt x="3769" y="1886"/>
                  </a:cubicBezTo>
                  <a:cubicBezTo>
                    <a:pt x="3769" y="845"/>
                    <a:pt x="2925"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3920400" y="3189104"/>
              <a:ext cx="109207" cy="109207"/>
            </a:xfrm>
            <a:custGeom>
              <a:avLst/>
              <a:gdLst/>
              <a:ahLst/>
              <a:cxnLst/>
              <a:rect l="l" t="t" r="r" b="b"/>
              <a:pathLst>
                <a:path w="3770" h="3770" extrusionOk="0">
                  <a:moveTo>
                    <a:pt x="1886" y="1"/>
                  </a:moveTo>
                  <a:cubicBezTo>
                    <a:pt x="845" y="1"/>
                    <a:pt x="1" y="845"/>
                    <a:pt x="1" y="1886"/>
                  </a:cubicBezTo>
                  <a:cubicBezTo>
                    <a:pt x="1" y="2925"/>
                    <a:pt x="845" y="3770"/>
                    <a:pt x="1886" y="3770"/>
                  </a:cubicBezTo>
                  <a:cubicBezTo>
                    <a:pt x="2925" y="3770"/>
                    <a:pt x="3770" y="2925"/>
                    <a:pt x="3770" y="1886"/>
                  </a:cubicBezTo>
                  <a:cubicBezTo>
                    <a:pt x="3770" y="845"/>
                    <a:pt x="2925" y="1"/>
                    <a:pt x="188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 name="Google Shape;875;p55"/>
          <p:cNvSpPr/>
          <p:nvPr/>
        </p:nvSpPr>
        <p:spPr>
          <a:xfrm>
            <a:off x="1438372" y="2898218"/>
            <a:ext cx="335241" cy="372696"/>
          </a:xfrm>
          <a:custGeom>
            <a:avLst/>
            <a:gdLst/>
            <a:ahLst/>
            <a:cxnLst/>
            <a:rect l="l" t="t" r="r" b="b"/>
            <a:pathLst>
              <a:path w="11573" h="12866" extrusionOk="0">
                <a:moveTo>
                  <a:pt x="5786" y="1751"/>
                </a:moveTo>
                <a:cubicBezTo>
                  <a:pt x="5804" y="1751"/>
                  <a:pt x="5822" y="1751"/>
                  <a:pt x="5839" y="1751"/>
                </a:cubicBezTo>
                <a:cubicBezTo>
                  <a:pt x="6402" y="1765"/>
                  <a:pt x="6931" y="1995"/>
                  <a:pt x="7331" y="2395"/>
                </a:cubicBezTo>
                <a:cubicBezTo>
                  <a:pt x="7733" y="2795"/>
                  <a:pt x="7960" y="3325"/>
                  <a:pt x="7972" y="3886"/>
                </a:cubicBezTo>
                <a:cubicBezTo>
                  <a:pt x="7998" y="4975"/>
                  <a:pt x="7216" y="5910"/>
                  <a:pt x="6163" y="6093"/>
                </a:cubicBezTo>
                <a:lnTo>
                  <a:pt x="6163" y="7379"/>
                </a:lnTo>
                <a:cubicBezTo>
                  <a:pt x="6163" y="7586"/>
                  <a:pt x="5994" y="7755"/>
                  <a:pt x="5787" y="7755"/>
                </a:cubicBezTo>
                <a:cubicBezTo>
                  <a:pt x="5578" y="7755"/>
                  <a:pt x="5409" y="7586"/>
                  <a:pt x="5409" y="7379"/>
                </a:cubicBezTo>
                <a:lnTo>
                  <a:pt x="5409" y="5910"/>
                </a:lnTo>
                <a:cubicBezTo>
                  <a:pt x="5409" y="5625"/>
                  <a:pt x="5626" y="5390"/>
                  <a:pt x="5912" y="5365"/>
                </a:cubicBezTo>
                <a:cubicBezTo>
                  <a:pt x="6662" y="5301"/>
                  <a:pt x="7236" y="4660"/>
                  <a:pt x="7220" y="3904"/>
                </a:cubicBezTo>
                <a:cubicBezTo>
                  <a:pt x="7202" y="3150"/>
                  <a:pt x="6575" y="2523"/>
                  <a:pt x="5821" y="2505"/>
                </a:cubicBezTo>
                <a:cubicBezTo>
                  <a:pt x="5811" y="2505"/>
                  <a:pt x="5801" y="2505"/>
                  <a:pt x="5791" y="2505"/>
                </a:cubicBezTo>
                <a:cubicBezTo>
                  <a:pt x="5414" y="2505"/>
                  <a:pt x="5056" y="2649"/>
                  <a:pt x="4786" y="2913"/>
                </a:cubicBezTo>
                <a:cubicBezTo>
                  <a:pt x="4507" y="3184"/>
                  <a:pt x="4354" y="3548"/>
                  <a:pt x="4354" y="3938"/>
                </a:cubicBezTo>
                <a:cubicBezTo>
                  <a:pt x="4354" y="4147"/>
                  <a:pt x="4185" y="4316"/>
                  <a:pt x="3976" y="4316"/>
                </a:cubicBezTo>
                <a:cubicBezTo>
                  <a:pt x="3769" y="4316"/>
                  <a:pt x="3600" y="4147"/>
                  <a:pt x="3600" y="3938"/>
                </a:cubicBezTo>
                <a:cubicBezTo>
                  <a:pt x="3600" y="3345"/>
                  <a:pt x="3833" y="2789"/>
                  <a:pt x="4260" y="2374"/>
                </a:cubicBezTo>
                <a:cubicBezTo>
                  <a:pt x="4671" y="1971"/>
                  <a:pt x="5213" y="1751"/>
                  <a:pt x="5786" y="1751"/>
                </a:cubicBezTo>
                <a:close/>
                <a:moveTo>
                  <a:pt x="5787" y="8523"/>
                </a:moveTo>
                <a:cubicBezTo>
                  <a:pt x="5994" y="8523"/>
                  <a:pt x="6163" y="8692"/>
                  <a:pt x="6163" y="8899"/>
                </a:cubicBezTo>
                <a:cubicBezTo>
                  <a:pt x="6163" y="9108"/>
                  <a:pt x="5994" y="9277"/>
                  <a:pt x="5787" y="9277"/>
                </a:cubicBezTo>
                <a:cubicBezTo>
                  <a:pt x="5578" y="9277"/>
                  <a:pt x="5409" y="9108"/>
                  <a:pt x="5409" y="8899"/>
                </a:cubicBezTo>
                <a:cubicBezTo>
                  <a:pt x="5409" y="8692"/>
                  <a:pt x="5578" y="8523"/>
                  <a:pt x="5787" y="8523"/>
                </a:cubicBezTo>
                <a:close/>
                <a:moveTo>
                  <a:pt x="3938" y="1"/>
                </a:moveTo>
                <a:cubicBezTo>
                  <a:pt x="1767" y="1"/>
                  <a:pt x="0" y="1767"/>
                  <a:pt x="0" y="3938"/>
                </a:cubicBezTo>
                <a:lnTo>
                  <a:pt x="0" y="12489"/>
                </a:lnTo>
                <a:cubicBezTo>
                  <a:pt x="0" y="12710"/>
                  <a:pt x="183" y="12866"/>
                  <a:pt x="380" y="12866"/>
                </a:cubicBezTo>
                <a:cubicBezTo>
                  <a:pt x="446" y="12866"/>
                  <a:pt x="514" y="12848"/>
                  <a:pt x="577" y="12809"/>
                </a:cubicBezTo>
                <a:lnTo>
                  <a:pt x="2505" y="11615"/>
                </a:lnTo>
                <a:cubicBezTo>
                  <a:pt x="2726" y="11476"/>
                  <a:pt x="2981" y="11404"/>
                  <a:pt x="3242" y="11404"/>
                </a:cubicBezTo>
                <a:lnTo>
                  <a:pt x="7636" y="11404"/>
                </a:lnTo>
                <a:cubicBezTo>
                  <a:pt x="9807" y="11404"/>
                  <a:pt x="11572" y="9639"/>
                  <a:pt x="11572" y="7468"/>
                </a:cubicBezTo>
                <a:lnTo>
                  <a:pt x="11572" y="378"/>
                </a:lnTo>
                <a:cubicBezTo>
                  <a:pt x="11572" y="169"/>
                  <a:pt x="11403" y="1"/>
                  <a:pt x="1119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8054463" y="2889793"/>
            <a:ext cx="335183" cy="372696"/>
          </a:xfrm>
          <a:custGeom>
            <a:avLst/>
            <a:gdLst/>
            <a:ahLst/>
            <a:cxnLst/>
            <a:rect l="l" t="t" r="r" b="b"/>
            <a:pathLst>
              <a:path w="11571" h="12866" extrusionOk="0">
                <a:moveTo>
                  <a:pt x="5785" y="2183"/>
                </a:moveTo>
                <a:cubicBezTo>
                  <a:pt x="5994" y="2183"/>
                  <a:pt x="6163" y="2352"/>
                  <a:pt x="6163" y="2561"/>
                </a:cubicBezTo>
                <a:lnTo>
                  <a:pt x="6163" y="6951"/>
                </a:lnTo>
                <a:cubicBezTo>
                  <a:pt x="6163" y="7158"/>
                  <a:pt x="5994" y="7327"/>
                  <a:pt x="5785" y="7327"/>
                </a:cubicBezTo>
                <a:cubicBezTo>
                  <a:pt x="5576" y="7327"/>
                  <a:pt x="5409" y="7158"/>
                  <a:pt x="5409" y="6951"/>
                </a:cubicBezTo>
                <a:lnTo>
                  <a:pt x="5409" y="2561"/>
                </a:lnTo>
                <a:cubicBezTo>
                  <a:pt x="5409" y="2352"/>
                  <a:pt x="5576" y="2183"/>
                  <a:pt x="5785" y="2183"/>
                </a:cubicBezTo>
                <a:close/>
                <a:moveTo>
                  <a:pt x="5785" y="8095"/>
                </a:moveTo>
                <a:cubicBezTo>
                  <a:pt x="5994" y="8095"/>
                  <a:pt x="6163" y="8264"/>
                  <a:pt x="6163" y="8471"/>
                </a:cubicBezTo>
                <a:cubicBezTo>
                  <a:pt x="6163" y="8680"/>
                  <a:pt x="5994" y="8849"/>
                  <a:pt x="5785" y="8849"/>
                </a:cubicBezTo>
                <a:cubicBezTo>
                  <a:pt x="5576" y="8849"/>
                  <a:pt x="5409" y="8680"/>
                  <a:pt x="5409" y="8471"/>
                </a:cubicBezTo>
                <a:cubicBezTo>
                  <a:pt x="5409" y="8264"/>
                  <a:pt x="5576" y="8095"/>
                  <a:pt x="5785" y="8095"/>
                </a:cubicBezTo>
                <a:close/>
                <a:moveTo>
                  <a:pt x="3936" y="1"/>
                </a:moveTo>
                <a:cubicBezTo>
                  <a:pt x="1765" y="1"/>
                  <a:pt x="0" y="1767"/>
                  <a:pt x="0" y="3938"/>
                </a:cubicBezTo>
                <a:lnTo>
                  <a:pt x="0" y="12489"/>
                </a:lnTo>
                <a:cubicBezTo>
                  <a:pt x="0" y="12710"/>
                  <a:pt x="182" y="12866"/>
                  <a:pt x="378" y="12866"/>
                </a:cubicBezTo>
                <a:cubicBezTo>
                  <a:pt x="444" y="12866"/>
                  <a:pt x="512" y="12848"/>
                  <a:pt x="575" y="12809"/>
                </a:cubicBezTo>
                <a:lnTo>
                  <a:pt x="2503" y="11615"/>
                </a:lnTo>
                <a:cubicBezTo>
                  <a:pt x="2726" y="11476"/>
                  <a:pt x="2981" y="11404"/>
                  <a:pt x="3243" y="11404"/>
                </a:cubicBezTo>
                <a:lnTo>
                  <a:pt x="7635" y="11404"/>
                </a:lnTo>
                <a:cubicBezTo>
                  <a:pt x="9805" y="11404"/>
                  <a:pt x="11570" y="9639"/>
                  <a:pt x="11570" y="7468"/>
                </a:cubicBezTo>
                <a:lnTo>
                  <a:pt x="11570" y="378"/>
                </a:lnTo>
                <a:cubicBezTo>
                  <a:pt x="11570" y="169"/>
                  <a:pt x="11403" y="1"/>
                  <a:pt x="1119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 name="Google Shape;877;p55"/>
          <p:cNvGrpSpPr/>
          <p:nvPr/>
        </p:nvGrpSpPr>
        <p:grpSpPr>
          <a:xfrm>
            <a:off x="5544524" y="4158383"/>
            <a:ext cx="374774" cy="372660"/>
            <a:chOff x="5544524" y="4158383"/>
            <a:chExt cx="374774" cy="372660"/>
          </a:xfrm>
        </p:grpSpPr>
        <p:sp>
          <p:nvSpPr>
            <p:cNvPr id="878" name="Google Shape;878;p55"/>
            <p:cNvSpPr/>
            <p:nvPr/>
          </p:nvSpPr>
          <p:spPr>
            <a:xfrm>
              <a:off x="5696915" y="4158383"/>
              <a:ext cx="222383" cy="221341"/>
            </a:xfrm>
            <a:custGeom>
              <a:avLst/>
              <a:gdLst/>
              <a:ahLst/>
              <a:cxnLst/>
              <a:rect l="l" t="t" r="r" b="b"/>
              <a:pathLst>
                <a:path w="7677" h="7641" extrusionOk="0">
                  <a:moveTo>
                    <a:pt x="2490" y="1"/>
                  </a:moveTo>
                  <a:cubicBezTo>
                    <a:pt x="2393" y="1"/>
                    <a:pt x="2297" y="37"/>
                    <a:pt x="2223" y="111"/>
                  </a:cubicBezTo>
                  <a:lnTo>
                    <a:pt x="1542" y="792"/>
                  </a:lnTo>
                  <a:cubicBezTo>
                    <a:pt x="816" y="1518"/>
                    <a:pt x="657" y="2646"/>
                    <a:pt x="1152" y="3540"/>
                  </a:cubicBezTo>
                  <a:lnTo>
                    <a:pt x="0" y="4692"/>
                  </a:lnTo>
                  <a:cubicBezTo>
                    <a:pt x="243" y="4792"/>
                    <a:pt x="826" y="5148"/>
                    <a:pt x="1299" y="5622"/>
                  </a:cubicBezTo>
                  <a:cubicBezTo>
                    <a:pt x="2050" y="6372"/>
                    <a:pt x="2517" y="6770"/>
                    <a:pt x="2941" y="7622"/>
                  </a:cubicBezTo>
                  <a:cubicBezTo>
                    <a:pt x="2945" y="7628"/>
                    <a:pt x="2947" y="7634"/>
                    <a:pt x="2951" y="7641"/>
                  </a:cubicBezTo>
                  <a:lnTo>
                    <a:pt x="4101" y="6489"/>
                  </a:lnTo>
                  <a:cubicBezTo>
                    <a:pt x="4449" y="6681"/>
                    <a:pt x="4832" y="6774"/>
                    <a:pt x="5212" y="6774"/>
                  </a:cubicBezTo>
                  <a:cubicBezTo>
                    <a:pt x="5811" y="6774"/>
                    <a:pt x="6405" y="6543"/>
                    <a:pt x="6848" y="6099"/>
                  </a:cubicBezTo>
                  <a:lnTo>
                    <a:pt x="7530" y="5417"/>
                  </a:lnTo>
                  <a:cubicBezTo>
                    <a:pt x="7677" y="5271"/>
                    <a:pt x="7677" y="5033"/>
                    <a:pt x="7530" y="4885"/>
                  </a:cubicBezTo>
                  <a:lnTo>
                    <a:pt x="2756" y="111"/>
                  </a:lnTo>
                  <a:cubicBezTo>
                    <a:pt x="2683" y="37"/>
                    <a:pt x="2586" y="1"/>
                    <a:pt x="2490"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5548261" y="4447696"/>
              <a:ext cx="80674" cy="79603"/>
            </a:xfrm>
            <a:custGeom>
              <a:avLst/>
              <a:gdLst/>
              <a:ahLst/>
              <a:cxnLst/>
              <a:rect l="l" t="t" r="r" b="b"/>
              <a:pathLst>
                <a:path w="2785" h="2748" extrusionOk="0">
                  <a:moveTo>
                    <a:pt x="2252" y="0"/>
                  </a:moveTo>
                  <a:lnTo>
                    <a:pt x="147" y="2105"/>
                  </a:lnTo>
                  <a:cubicBezTo>
                    <a:pt x="0" y="2252"/>
                    <a:pt x="0" y="2491"/>
                    <a:pt x="147" y="2637"/>
                  </a:cubicBezTo>
                  <a:cubicBezTo>
                    <a:pt x="222" y="2710"/>
                    <a:pt x="318" y="2748"/>
                    <a:pt x="415" y="2748"/>
                  </a:cubicBezTo>
                  <a:cubicBezTo>
                    <a:pt x="511" y="2748"/>
                    <a:pt x="608" y="2710"/>
                    <a:pt x="680" y="2637"/>
                  </a:cubicBezTo>
                  <a:lnTo>
                    <a:pt x="2784" y="533"/>
                  </a:lnTo>
                  <a:lnTo>
                    <a:pt x="2252" y="0"/>
                  </a:ln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5544524" y="4301330"/>
              <a:ext cx="230726" cy="229712"/>
            </a:xfrm>
            <a:custGeom>
              <a:avLst/>
              <a:gdLst/>
              <a:ahLst/>
              <a:cxnLst/>
              <a:rect l="l" t="t" r="r" b="b"/>
              <a:pathLst>
                <a:path w="7965" h="7930" extrusionOk="0">
                  <a:moveTo>
                    <a:pt x="3088" y="1"/>
                  </a:moveTo>
                  <a:cubicBezTo>
                    <a:pt x="2010" y="1"/>
                    <a:pt x="947" y="421"/>
                    <a:pt x="148" y="1220"/>
                  </a:cubicBezTo>
                  <a:cubicBezTo>
                    <a:pt x="1" y="1369"/>
                    <a:pt x="1" y="1606"/>
                    <a:pt x="148" y="1753"/>
                  </a:cubicBezTo>
                  <a:lnTo>
                    <a:pt x="6214" y="7819"/>
                  </a:lnTo>
                  <a:cubicBezTo>
                    <a:pt x="6287" y="7893"/>
                    <a:pt x="6383" y="7930"/>
                    <a:pt x="6479" y="7930"/>
                  </a:cubicBezTo>
                  <a:cubicBezTo>
                    <a:pt x="6576" y="7930"/>
                    <a:pt x="6673" y="7893"/>
                    <a:pt x="6747" y="7819"/>
                  </a:cubicBezTo>
                  <a:cubicBezTo>
                    <a:pt x="7547" y="7019"/>
                    <a:pt x="7965" y="5970"/>
                    <a:pt x="7965" y="4880"/>
                  </a:cubicBezTo>
                  <a:cubicBezTo>
                    <a:pt x="7965" y="3777"/>
                    <a:pt x="7533" y="2726"/>
                    <a:pt x="6747" y="1940"/>
                  </a:cubicBezTo>
                  <a:cubicBezTo>
                    <a:pt x="5993" y="1186"/>
                    <a:pt x="5669" y="802"/>
                    <a:pt x="4944" y="438"/>
                  </a:cubicBezTo>
                  <a:cubicBezTo>
                    <a:pt x="4353" y="144"/>
                    <a:pt x="3718" y="1"/>
                    <a:pt x="3088"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5"/>
          <p:cNvGrpSpPr/>
          <p:nvPr/>
        </p:nvGrpSpPr>
        <p:grpSpPr>
          <a:xfrm>
            <a:off x="8186672" y="750697"/>
            <a:ext cx="488215" cy="143051"/>
            <a:chOff x="3788691" y="3189104"/>
            <a:chExt cx="372683" cy="109207"/>
          </a:xfrm>
        </p:grpSpPr>
        <p:sp>
          <p:nvSpPr>
            <p:cNvPr id="882" name="Google Shape;882;p55"/>
            <p:cNvSpPr/>
            <p:nvPr/>
          </p:nvSpPr>
          <p:spPr>
            <a:xfrm>
              <a:off x="3788691" y="3189104"/>
              <a:ext cx="109207" cy="109207"/>
            </a:xfrm>
            <a:custGeom>
              <a:avLst/>
              <a:gdLst/>
              <a:ahLst/>
              <a:cxnLst/>
              <a:rect l="l" t="t" r="r" b="b"/>
              <a:pathLst>
                <a:path w="3770" h="3770" extrusionOk="0">
                  <a:moveTo>
                    <a:pt x="1884" y="1"/>
                  </a:moveTo>
                  <a:cubicBezTo>
                    <a:pt x="843" y="1"/>
                    <a:pt x="1" y="845"/>
                    <a:pt x="1" y="1886"/>
                  </a:cubicBezTo>
                  <a:cubicBezTo>
                    <a:pt x="1" y="2925"/>
                    <a:pt x="843" y="3770"/>
                    <a:pt x="1884" y="3770"/>
                  </a:cubicBezTo>
                  <a:cubicBezTo>
                    <a:pt x="2926" y="3770"/>
                    <a:pt x="3770" y="2925"/>
                    <a:pt x="3770" y="1886"/>
                  </a:cubicBezTo>
                  <a:cubicBezTo>
                    <a:pt x="3770" y="845"/>
                    <a:pt x="2926"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4052167" y="3189104"/>
              <a:ext cx="109207" cy="109207"/>
            </a:xfrm>
            <a:custGeom>
              <a:avLst/>
              <a:gdLst/>
              <a:ahLst/>
              <a:cxnLst/>
              <a:rect l="l" t="t" r="r" b="b"/>
              <a:pathLst>
                <a:path w="3770" h="3770" extrusionOk="0">
                  <a:moveTo>
                    <a:pt x="1884" y="1"/>
                  </a:moveTo>
                  <a:cubicBezTo>
                    <a:pt x="843" y="1"/>
                    <a:pt x="0" y="845"/>
                    <a:pt x="0" y="1886"/>
                  </a:cubicBezTo>
                  <a:cubicBezTo>
                    <a:pt x="0" y="2925"/>
                    <a:pt x="843" y="3770"/>
                    <a:pt x="1884" y="3770"/>
                  </a:cubicBezTo>
                  <a:cubicBezTo>
                    <a:pt x="2925" y="3770"/>
                    <a:pt x="3769" y="2925"/>
                    <a:pt x="3769" y="1886"/>
                  </a:cubicBezTo>
                  <a:cubicBezTo>
                    <a:pt x="3769" y="845"/>
                    <a:pt x="2925"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3920400" y="3189104"/>
              <a:ext cx="109207" cy="109207"/>
            </a:xfrm>
            <a:custGeom>
              <a:avLst/>
              <a:gdLst/>
              <a:ahLst/>
              <a:cxnLst/>
              <a:rect l="l" t="t" r="r" b="b"/>
              <a:pathLst>
                <a:path w="3770" h="3770" extrusionOk="0">
                  <a:moveTo>
                    <a:pt x="1886" y="1"/>
                  </a:moveTo>
                  <a:cubicBezTo>
                    <a:pt x="845" y="1"/>
                    <a:pt x="1" y="845"/>
                    <a:pt x="1" y="1886"/>
                  </a:cubicBezTo>
                  <a:cubicBezTo>
                    <a:pt x="1" y="2925"/>
                    <a:pt x="845" y="3770"/>
                    <a:pt x="1886" y="3770"/>
                  </a:cubicBezTo>
                  <a:cubicBezTo>
                    <a:pt x="2925" y="3770"/>
                    <a:pt x="3770" y="2925"/>
                    <a:pt x="3770" y="1886"/>
                  </a:cubicBezTo>
                  <a:cubicBezTo>
                    <a:pt x="3770" y="845"/>
                    <a:pt x="2925" y="1"/>
                    <a:pt x="188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56"/>
          <p:cNvSpPr txBox="1">
            <a:spLocks noGrp="1"/>
          </p:cNvSpPr>
          <p:nvPr>
            <p:ph type="title"/>
          </p:nvPr>
        </p:nvSpPr>
        <p:spPr>
          <a:xfrm>
            <a:off x="720000" y="352425"/>
            <a:ext cx="6642900" cy="93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890" name="Google Shape;890;p56"/>
          <p:cNvSpPr txBox="1">
            <a:spLocks noGrp="1"/>
          </p:cNvSpPr>
          <p:nvPr>
            <p:ph type="body" idx="1"/>
          </p:nvPr>
        </p:nvSpPr>
        <p:spPr>
          <a:xfrm>
            <a:off x="720000" y="1507800"/>
            <a:ext cx="7704000" cy="3100800"/>
          </a:xfrm>
          <a:prstGeom prst="rect">
            <a:avLst/>
          </a:prstGeom>
        </p:spPr>
        <p:txBody>
          <a:bodyPr spcFirstLastPara="1" wrap="square" lIns="91425" tIns="91425" rIns="91425" bIns="91425" anchor="t" anchorCtr="0">
            <a:noAutofit/>
          </a:bodyPr>
          <a:lstStyle/>
          <a:p>
            <a:pPr marL="0" marR="50800" lvl="0" indent="0" algn="l" rtl="0">
              <a:spcBef>
                <a:spcPts val="0"/>
              </a:spcBef>
              <a:spcAft>
                <a:spcPts val="0"/>
              </a:spcAft>
              <a:buNone/>
            </a:pPr>
            <a:r>
              <a:rPr lang="en" sz="3200">
                <a:latin typeface="Titillium Web ExtraLight"/>
                <a:ea typeface="Titillium Web ExtraLight"/>
                <a:cs typeface="Titillium Web ExtraLight"/>
                <a:sym typeface="Titillium Web ExtraLight"/>
              </a:rPr>
              <a:t>PHOTOS</a:t>
            </a:r>
            <a:endParaRPr sz="3200">
              <a:latin typeface="Titillium Web ExtraLight"/>
              <a:ea typeface="Titillium Web ExtraLight"/>
              <a:cs typeface="Titillium Web ExtraLight"/>
              <a:sym typeface="Titillium Web ExtraLight"/>
            </a:endParaRPr>
          </a:p>
          <a:p>
            <a:pPr marL="457200" marR="50800" lvl="0" indent="-317500" algn="l" rtl="0">
              <a:lnSpc>
                <a:spcPct val="100000"/>
              </a:lnSpc>
              <a:spcBef>
                <a:spcPts val="0"/>
              </a:spcBef>
              <a:spcAft>
                <a:spcPts val="0"/>
              </a:spcAft>
              <a:buSzPts val="1400"/>
              <a:buChar char="■"/>
            </a:pPr>
            <a:r>
              <a:rPr lang="en">
                <a:highlight>
                  <a:srgbClr val="FFFFFF"/>
                </a:highlight>
                <a:uFill>
                  <a:noFill/>
                </a:uFill>
                <a:hlinkClick r:id="rId3"/>
              </a:rPr>
              <a:t>Women working on a programming innovation </a:t>
            </a:r>
            <a:endParaRPr>
              <a:highlight>
                <a:srgbClr val="FFFFFF"/>
              </a:highlight>
            </a:endParaRPr>
          </a:p>
          <a:p>
            <a:pPr marL="457200" marR="50800" lvl="0" indent="-317500" algn="l" rtl="0">
              <a:lnSpc>
                <a:spcPct val="100000"/>
              </a:lnSpc>
              <a:spcBef>
                <a:spcPts val="0"/>
              </a:spcBef>
              <a:spcAft>
                <a:spcPts val="0"/>
              </a:spcAft>
              <a:buSzPts val="1400"/>
              <a:buChar char="■"/>
            </a:pPr>
            <a:r>
              <a:rPr lang="en">
                <a:highlight>
                  <a:srgbClr val="FFFFFF"/>
                </a:highlight>
                <a:uFill>
                  <a:noFill/>
                </a:uFill>
                <a:hlinkClick r:id="rId4"/>
              </a:rPr>
              <a:t>Close up of hacker </a:t>
            </a:r>
            <a:endParaRPr/>
          </a:p>
          <a:p>
            <a:pPr marL="457200" marR="50800" lvl="0" indent="-317500" algn="l" rtl="0">
              <a:lnSpc>
                <a:spcPct val="100000"/>
              </a:lnSpc>
              <a:spcBef>
                <a:spcPts val="0"/>
              </a:spcBef>
              <a:spcAft>
                <a:spcPts val="0"/>
              </a:spcAft>
              <a:buSzPts val="1400"/>
              <a:buChar char="■"/>
            </a:pPr>
            <a:r>
              <a:rPr lang="en">
                <a:highlight>
                  <a:srgbClr val="FFFFFF"/>
                </a:highlight>
                <a:uFill>
                  <a:noFill/>
                </a:uFill>
                <a:hlinkClick r:id="rId5"/>
              </a:rPr>
              <a:t>Hand holding social media app icons wooden blocks on green grass</a:t>
            </a:r>
            <a:endParaRPr/>
          </a:p>
        </p:txBody>
      </p:sp>
      <p:grpSp>
        <p:nvGrpSpPr>
          <p:cNvPr id="891" name="Google Shape;891;p56"/>
          <p:cNvGrpSpPr/>
          <p:nvPr/>
        </p:nvGrpSpPr>
        <p:grpSpPr>
          <a:xfrm>
            <a:off x="8186672" y="750697"/>
            <a:ext cx="488215" cy="143051"/>
            <a:chOff x="3788691" y="3189104"/>
            <a:chExt cx="372683" cy="109207"/>
          </a:xfrm>
        </p:grpSpPr>
        <p:sp>
          <p:nvSpPr>
            <p:cNvPr id="892" name="Google Shape;892;p56"/>
            <p:cNvSpPr/>
            <p:nvPr/>
          </p:nvSpPr>
          <p:spPr>
            <a:xfrm>
              <a:off x="3788691" y="3189104"/>
              <a:ext cx="109207" cy="109207"/>
            </a:xfrm>
            <a:custGeom>
              <a:avLst/>
              <a:gdLst/>
              <a:ahLst/>
              <a:cxnLst/>
              <a:rect l="l" t="t" r="r" b="b"/>
              <a:pathLst>
                <a:path w="3770" h="3770" extrusionOk="0">
                  <a:moveTo>
                    <a:pt x="1884" y="1"/>
                  </a:moveTo>
                  <a:cubicBezTo>
                    <a:pt x="843" y="1"/>
                    <a:pt x="1" y="845"/>
                    <a:pt x="1" y="1886"/>
                  </a:cubicBezTo>
                  <a:cubicBezTo>
                    <a:pt x="1" y="2925"/>
                    <a:pt x="843" y="3770"/>
                    <a:pt x="1884" y="3770"/>
                  </a:cubicBezTo>
                  <a:cubicBezTo>
                    <a:pt x="2926" y="3770"/>
                    <a:pt x="3770" y="2925"/>
                    <a:pt x="3770" y="1886"/>
                  </a:cubicBezTo>
                  <a:cubicBezTo>
                    <a:pt x="3770" y="845"/>
                    <a:pt x="2926"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6"/>
            <p:cNvSpPr/>
            <p:nvPr/>
          </p:nvSpPr>
          <p:spPr>
            <a:xfrm>
              <a:off x="4052167" y="3189104"/>
              <a:ext cx="109207" cy="109207"/>
            </a:xfrm>
            <a:custGeom>
              <a:avLst/>
              <a:gdLst/>
              <a:ahLst/>
              <a:cxnLst/>
              <a:rect l="l" t="t" r="r" b="b"/>
              <a:pathLst>
                <a:path w="3770" h="3770" extrusionOk="0">
                  <a:moveTo>
                    <a:pt x="1884" y="1"/>
                  </a:moveTo>
                  <a:cubicBezTo>
                    <a:pt x="843" y="1"/>
                    <a:pt x="0" y="845"/>
                    <a:pt x="0" y="1886"/>
                  </a:cubicBezTo>
                  <a:cubicBezTo>
                    <a:pt x="0" y="2925"/>
                    <a:pt x="843" y="3770"/>
                    <a:pt x="1884" y="3770"/>
                  </a:cubicBezTo>
                  <a:cubicBezTo>
                    <a:pt x="2925" y="3770"/>
                    <a:pt x="3769" y="2925"/>
                    <a:pt x="3769" y="1886"/>
                  </a:cubicBezTo>
                  <a:cubicBezTo>
                    <a:pt x="3769" y="845"/>
                    <a:pt x="2925"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6"/>
            <p:cNvSpPr/>
            <p:nvPr/>
          </p:nvSpPr>
          <p:spPr>
            <a:xfrm>
              <a:off x="3920400" y="3189104"/>
              <a:ext cx="109207" cy="109207"/>
            </a:xfrm>
            <a:custGeom>
              <a:avLst/>
              <a:gdLst/>
              <a:ahLst/>
              <a:cxnLst/>
              <a:rect l="l" t="t" r="r" b="b"/>
              <a:pathLst>
                <a:path w="3770" h="3770" extrusionOk="0">
                  <a:moveTo>
                    <a:pt x="1886" y="1"/>
                  </a:moveTo>
                  <a:cubicBezTo>
                    <a:pt x="845" y="1"/>
                    <a:pt x="1" y="845"/>
                    <a:pt x="1" y="1886"/>
                  </a:cubicBezTo>
                  <a:cubicBezTo>
                    <a:pt x="1" y="2925"/>
                    <a:pt x="845" y="3770"/>
                    <a:pt x="1886" y="3770"/>
                  </a:cubicBezTo>
                  <a:cubicBezTo>
                    <a:pt x="2925" y="3770"/>
                    <a:pt x="3770" y="2925"/>
                    <a:pt x="3770" y="1886"/>
                  </a:cubicBezTo>
                  <a:cubicBezTo>
                    <a:pt x="3770" y="845"/>
                    <a:pt x="2925" y="1"/>
                    <a:pt x="188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8"/>
        <p:cNvGrpSpPr/>
        <p:nvPr/>
      </p:nvGrpSpPr>
      <p:grpSpPr>
        <a:xfrm>
          <a:off x="0" y="0"/>
          <a:ext cx="0" cy="0"/>
          <a:chOff x="0" y="0"/>
          <a:chExt cx="0" cy="0"/>
        </a:xfrm>
      </p:grpSpPr>
      <p:sp>
        <p:nvSpPr>
          <p:cNvPr id="899" name="Google Shape;899;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900" name="Google Shape;900;p57"/>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u="sng">
                <a:solidFill>
                  <a:srgbClr val="869FB2"/>
                </a:solid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869FB2"/>
                </a:solidFill>
                <a:latin typeface="Arial"/>
                <a:ea typeface="Arial"/>
                <a:cs typeface="Arial"/>
                <a:sym typeface="Arial"/>
              </a:rPr>
              <a:t> </a:t>
            </a:r>
            <a:r>
              <a:rPr lang="en"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901" name="Google Shape;901;p57"/>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5"/>
        <p:cNvGrpSpPr/>
        <p:nvPr/>
      </p:nvGrpSpPr>
      <p:grpSpPr>
        <a:xfrm>
          <a:off x="0" y="0"/>
          <a:ext cx="0" cy="0"/>
          <a:chOff x="0" y="0"/>
          <a:chExt cx="0" cy="0"/>
        </a:xfrm>
      </p:grpSpPr>
      <p:sp>
        <p:nvSpPr>
          <p:cNvPr id="906" name="Google Shape;906;p58"/>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907" name="Google Shape;907;p58"/>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908" name="Google Shape;908;p58"/>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Titillium web</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https://fonts.google.com/specimen/Titillium+Web</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909" name="Google Shape;909;p58"/>
          <p:cNvSpPr/>
          <p:nvPr/>
        </p:nvSpPr>
        <p:spPr>
          <a:xfrm>
            <a:off x="3134200" y="3479825"/>
            <a:ext cx="791400" cy="754200"/>
          </a:xfrm>
          <a:prstGeom prst="roundRect">
            <a:avLst>
              <a:gd name="adj" fmla="val 16667"/>
            </a:avLst>
          </a:prstGeom>
          <a:solidFill>
            <a:srgbClr val="EEEE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8"/>
          <p:cNvSpPr/>
          <p:nvPr/>
        </p:nvSpPr>
        <p:spPr>
          <a:xfrm>
            <a:off x="4196020" y="3479825"/>
            <a:ext cx="791400" cy="754200"/>
          </a:xfrm>
          <a:prstGeom prst="roundRect">
            <a:avLst>
              <a:gd name="adj" fmla="val 16667"/>
            </a:avLst>
          </a:prstGeom>
          <a:solidFill>
            <a:srgbClr val="2471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8"/>
          <p:cNvSpPr/>
          <p:nvPr/>
        </p:nvSpPr>
        <p:spPr>
          <a:xfrm>
            <a:off x="5257839" y="3479825"/>
            <a:ext cx="791400" cy="754200"/>
          </a:xfrm>
          <a:prstGeom prst="roundRect">
            <a:avLst>
              <a:gd name="adj" fmla="val 16667"/>
            </a:avLst>
          </a:prstGeom>
          <a:solidFill>
            <a:srgbClr val="FF99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8"/>
          <p:cNvSpPr/>
          <p:nvPr/>
        </p:nvSpPr>
        <p:spPr>
          <a:xfrm>
            <a:off x="2072375" y="34798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8"/>
          <p:cNvSpPr txBox="1"/>
          <p:nvPr/>
        </p:nvSpPr>
        <p:spPr>
          <a:xfrm>
            <a:off x="3134200" y="3636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#eeeeeeff</a:t>
            </a:r>
            <a:endParaRPr sz="1000">
              <a:solidFill>
                <a:schemeClr val="dk1"/>
              </a:solidFill>
            </a:endParaRPr>
          </a:p>
        </p:txBody>
      </p:sp>
      <p:sp>
        <p:nvSpPr>
          <p:cNvPr id="914" name="Google Shape;914;p58"/>
          <p:cNvSpPr txBox="1"/>
          <p:nvPr/>
        </p:nvSpPr>
        <p:spPr>
          <a:xfrm>
            <a:off x="4196025" y="3636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##2471f7ff</a:t>
            </a:r>
            <a:endParaRPr sz="1000">
              <a:solidFill>
                <a:srgbClr val="FFFFFF"/>
              </a:solidFill>
            </a:endParaRPr>
          </a:p>
        </p:txBody>
      </p:sp>
      <p:sp>
        <p:nvSpPr>
          <p:cNvPr id="915" name="Google Shape;915;p58"/>
          <p:cNvSpPr txBox="1"/>
          <p:nvPr/>
        </p:nvSpPr>
        <p:spPr>
          <a:xfrm>
            <a:off x="5257850" y="3636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#ff9900ff</a:t>
            </a:r>
            <a:endParaRPr sz="1000">
              <a:solidFill>
                <a:srgbClr val="FFFFFF"/>
              </a:solidFill>
            </a:endParaRPr>
          </a:p>
        </p:txBody>
      </p:sp>
      <p:sp>
        <p:nvSpPr>
          <p:cNvPr id="916" name="Google Shape;916;p58"/>
          <p:cNvSpPr txBox="1"/>
          <p:nvPr/>
        </p:nvSpPr>
        <p:spPr>
          <a:xfrm>
            <a:off x="2072375" y="3636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#ffffffff</a:t>
            </a:r>
            <a:endParaRPr sz="1000">
              <a:solidFill>
                <a:schemeClr val="dk1"/>
              </a:solidFill>
            </a:endParaRPr>
          </a:p>
        </p:txBody>
      </p:sp>
      <p:sp>
        <p:nvSpPr>
          <p:cNvPr id="917" name="Google Shape;917;p58"/>
          <p:cNvSpPr/>
          <p:nvPr/>
        </p:nvSpPr>
        <p:spPr>
          <a:xfrm>
            <a:off x="6319689" y="3479825"/>
            <a:ext cx="791400" cy="754200"/>
          </a:xfrm>
          <a:prstGeom prst="roundRect">
            <a:avLst>
              <a:gd name="adj" fmla="val 16667"/>
            </a:avLst>
          </a:prstGeom>
          <a:solidFill>
            <a:srgbClr val="2020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8"/>
          <p:cNvSpPr txBox="1"/>
          <p:nvPr/>
        </p:nvSpPr>
        <p:spPr>
          <a:xfrm>
            <a:off x="6319700" y="3636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#202020ff</a:t>
            </a:r>
            <a:endParaRPr sz="10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
        <p:cNvGrpSpPr/>
        <p:nvPr/>
      </p:nvGrpSpPr>
      <p:grpSpPr>
        <a:xfrm>
          <a:off x="0" y="0"/>
          <a:ext cx="0" cy="0"/>
          <a:chOff x="0" y="0"/>
          <a:chExt cx="0" cy="0"/>
        </a:xfrm>
      </p:grpSpPr>
      <p:sp>
        <p:nvSpPr>
          <p:cNvPr id="923" name="Google Shape;923;p59"/>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924" name="Google Shape;924;p59"/>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925" name="Google Shape;925;p5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926" name="Google Shape;926;p5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927" name="Google Shape;927;p5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928" name="Google Shape;928;p5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929" name="Google Shape;929;p5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930" name="Google Shape;930;p5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931" name="Google Shape;931;p5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932" name="Google Shape;932;p5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933" name="Google Shape;933;p5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934" name="Google Shape;934;p5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8"/>
        <p:cNvGrpSpPr/>
        <p:nvPr/>
      </p:nvGrpSpPr>
      <p:grpSpPr>
        <a:xfrm>
          <a:off x="0" y="0"/>
          <a:ext cx="0" cy="0"/>
          <a:chOff x="0" y="0"/>
          <a:chExt cx="0" cy="0"/>
        </a:xfrm>
      </p:grpSpPr>
      <p:sp>
        <p:nvSpPr>
          <p:cNvPr id="939" name="Google Shape;939;p6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940" name="Google Shape;940;p60"/>
          <p:cNvGrpSpPr/>
          <p:nvPr/>
        </p:nvGrpSpPr>
        <p:grpSpPr>
          <a:xfrm>
            <a:off x="5156078" y="3085736"/>
            <a:ext cx="474294" cy="551291"/>
            <a:chOff x="4727025" y="1332775"/>
            <a:chExt cx="59900" cy="69625"/>
          </a:xfrm>
        </p:grpSpPr>
        <p:sp>
          <p:nvSpPr>
            <p:cNvPr id="941" name="Google Shape;941;p6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60"/>
          <p:cNvGrpSpPr/>
          <p:nvPr/>
        </p:nvGrpSpPr>
        <p:grpSpPr>
          <a:xfrm>
            <a:off x="5769734" y="2314340"/>
            <a:ext cx="555653" cy="557031"/>
            <a:chOff x="4820425" y="1329900"/>
            <a:chExt cx="70175" cy="70350"/>
          </a:xfrm>
        </p:grpSpPr>
        <p:sp>
          <p:nvSpPr>
            <p:cNvPr id="944" name="Google Shape;944;p6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60"/>
          <p:cNvGrpSpPr/>
          <p:nvPr/>
        </p:nvGrpSpPr>
        <p:grpSpPr>
          <a:xfrm>
            <a:off x="6396103" y="2318845"/>
            <a:ext cx="582574" cy="533871"/>
            <a:chOff x="4903200" y="1331525"/>
            <a:chExt cx="73575" cy="67425"/>
          </a:xfrm>
        </p:grpSpPr>
        <p:sp>
          <p:nvSpPr>
            <p:cNvPr id="949" name="Google Shape;949;p6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60"/>
          <p:cNvGrpSpPr/>
          <p:nvPr/>
        </p:nvGrpSpPr>
        <p:grpSpPr>
          <a:xfrm>
            <a:off x="5755581" y="3078709"/>
            <a:ext cx="583960" cy="565345"/>
            <a:chOff x="4815575" y="1416800"/>
            <a:chExt cx="73750" cy="71400"/>
          </a:xfrm>
        </p:grpSpPr>
        <p:sp>
          <p:nvSpPr>
            <p:cNvPr id="952" name="Google Shape;952;p6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 name="Google Shape;955;p60"/>
          <p:cNvGrpSpPr/>
          <p:nvPr/>
        </p:nvGrpSpPr>
        <p:grpSpPr>
          <a:xfrm>
            <a:off x="6390362" y="3108896"/>
            <a:ext cx="589898" cy="504970"/>
            <a:chOff x="4902475" y="1418875"/>
            <a:chExt cx="74500" cy="63775"/>
          </a:xfrm>
        </p:grpSpPr>
        <p:sp>
          <p:nvSpPr>
            <p:cNvPr id="956" name="Google Shape;956;p6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60"/>
          <p:cNvGrpSpPr/>
          <p:nvPr/>
        </p:nvGrpSpPr>
        <p:grpSpPr>
          <a:xfrm>
            <a:off x="5765577" y="3826000"/>
            <a:ext cx="563967" cy="567127"/>
            <a:chOff x="4818100" y="1507675"/>
            <a:chExt cx="71225" cy="71625"/>
          </a:xfrm>
        </p:grpSpPr>
        <p:sp>
          <p:nvSpPr>
            <p:cNvPr id="959" name="Google Shape;959;p6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60"/>
          <p:cNvGrpSpPr/>
          <p:nvPr/>
        </p:nvGrpSpPr>
        <p:grpSpPr>
          <a:xfrm>
            <a:off x="5079075" y="3829461"/>
            <a:ext cx="628301" cy="588505"/>
            <a:chOff x="4721450" y="1509475"/>
            <a:chExt cx="79350" cy="74325"/>
          </a:xfrm>
        </p:grpSpPr>
        <p:sp>
          <p:nvSpPr>
            <p:cNvPr id="964" name="Google Shape;964;p6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60"/>
          <p:cNvGrpSpPr/>
          <p:nvPr/>
        </p:nvGrpSpPr>
        <p:grpSpPr>
          <a:xfrm>
            <a:off x="6424608" y="3814027"/>
            <a:ext cx="557038" cy="562772"/>
            <a:chOff x="4906800" y="1507500"/>
            <a:chExt cx="70350" cy="71075"/>
          </a:xfrm>
        </p:grpSpPr>
        <p:sp>
          <p:nvSpPr>
            <p:cNvPr id="969" name="Google Shape;969;p6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60"/>
          <p:cNvGrpSpPr/>
          <p:nvPr/>
        </p:nvGrpSpPr>
        <p:grpSpPr>
          <a:xfrm>
            <a:off x="4462216" y="2340963"/>
            <a:ext cx="517934" cy="517934"/>
            <a:chOff x="3736598" y="2170606"/>
            <a:chExt cx="404889" cy="404889"/>
          </a:xfrm>
        </p:grpSpPr>
        <p:sp>
          <p:nvSpPr>
            <p:cNvPr id="975" name="Google Shape;975;p6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60"/>
          <p:cNvGrpSpPr/>
          <p:nvPr/>
        </p:nvGrpSpPr>
        <p:grpSpPr>
          <a:xfrm>
            <a:off x="3729277" y="2341061"/>
            <a:ext cx="586986" cy="517740"/>
            <a:chOff x="3161917" y="2170682"/>
            <a:chExt cx="458870" cy="404737"/>
          </a:xfrm>
        </p:grpSpPr>
        <p:sp>
          <p:nvSpPr>
            <p:cNvPr id="980" name="Google Shape;980;p6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60"/>
          <p:cNvGrpSpPr/>
          <p:nvPr/>
        </p:nvGrpSpPr>
        <p:grpSpPr>
          <a:xfrm>
            <a:off x="3752299" y="3102400"/>
            <a:ext cx="540943" cy="517963"/>
            <a:chOff x="3179914" y="2889488"/>
            <a:chExt cx="422876" cy="404911"/>
          </a:xfrm>
        </p:grpSpPr>
        <p:sp>
          <p:nvSpPr>
            <p:cNvPr id="984" name="Google Shape;984;p6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60"/>
          <p:cNvGrpSpPr/>
          <p:nvPr/>
        </p:nvGrpSpPr>
        <p:grpSpPr>
          <a:xfrm>
            <a:off x="4453093" y="3102358"/>
            <a:ext cx="536180" cy="518047"/>
            <a:chOff x="3729467" y="2889422"/>
            <a:chExt cx="419153" cy="404977"/>
          </a:xfrm>
        </p:grpSpPr>
        <p:sp>
          <p:nvSpPr>
            <p:cNvPr id="991" name="Google Shape;991;p6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60"/>
          <p:cNvGrpSpPr/>
          <p:nvPr/>
        </p:nvGrpSpPr>
        <p:grpSpPr>
          <a:xfrm>
            <a:off x="1990126" y="3445787"/>
            <a:ext cx="965351" cy="134611"/>
            <a:chOff x="4411970" y="2962952"/>
            <a:chExt cx="706544" cy="104212"/>
          </a:xfrm>
        </p:grpSpPr>
        <p:sp>
          <p:nvSpPr>
            <p:cNvPr id="999" name="Google Shape;999;p6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0"/>
          <p:cNvGrpSpPr/>
          <p:nvPr/>
        </p:nvGrpSpPr>
        <p:grpSpPr>
          <a:xfrm>
            <a:off x="1990126" y="3041077"/>
            <a:ext cx="960158" cy="289172"/>
            <a:chOff x="4411970" y="2726085"/>
            <a:chExt cx="643107" cy="193659"/>
          </a:xfrm>
        </p:grpSpPr>
        <p:sp>
          <p:nvSpPr>
            <p:cNvPr id="1004" name="Google Shape;1004;p6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60"/>
          <p:cNvGrpSpPr/>
          <p:nvPr/>
        </p:nvGrpSpPr>
        <p:grpSpPr>
          <a:xfrm>
            <a:off x="998624" y="3295400"/>
            <a:ext cx="811503" cy="252584"/>
            <a:chOff x="4411970" y="4340222"/>
            <a:chExt cx="779467" cy="242683"/>
          </a:xfrm>
        </p:grpSpPr>
        <p:sp>
          <p:nvSpPr>
            <p:cNvPr id="1008" name="Google Shape;1008;p6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0"/>
          <p:cNvGrpSpPr/>
          <p:nvPr/>
        </p:nvGrpSpPr>
        <p:grpSpPr>
          <a:xfrm>
            <a:off x="1990126" y="2709308"/>
            <a:ext cx="965160" cy="216230"/>
            <a:chOff x="4411970" y="2468674"/>
            <a:chExt cx="747317" cy="167425"/>
          </a:xfrm>
        </p:grpSpPr>
        <p:sp>
          <p:nvSpPr>
            <p:cNvPr id="1012" name="Google Shape;1012;p6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6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60"/>
          <p:cNvGrpSpPr/>
          <p:nvPr/>
        </p:nvGrpSpPr>
        <p:grpSpPr>
          <a:xfrm>
            <a:off x="997692" y="2334687"/>
            <a:ext cx="1959041" cy="208784"/>
            <a:chOff x="6336019" y="3733725"/>
            <a:chExt cx="2566206" cy="351310"/>
          </a:xfrm>
        </p:grpSpPr>
        <p:sp>
          <p:nvSpPr>
            <p:cNvPr id="1016" name="Google Shape;1016;p6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60"/>
          <p:cNvGrpSpPr/>
          <p:nvPr/>
        </p:nvGrpSpPr>
        <p:grpSpPr>
          <a:xfrm>
            <a:off x="1990126" y="3950602"/>
            <a:ext cx="946551" cy="153200"/>
            <a:chOff x="4404545" y="3301592"/>
            <a:chExt cx="782403" cy="129272"/>
          </a:xfrm>
        </p:grpSpPr>
        <p:sp>
          <p:nvSpPr>
            <p:cNvPr id="1021" name="Google Shape;1021;p6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0"/>
          <p:cNvGrpSpPr/>
          <p:nvPr/>
        </p:nvGrpSpPr>
        <p:grpSpPr>
          <a:xfrm>
            <a:off x="1990126" y="3695937"/>
            <a:ext cx="962257" cy="139127"/>
            <a:chOff x="4411970" y="3131459"/>
            <a:chExt cx="710520" cy="117397"/>
          </a:xfrm>
        </p:grpSpPr>
        <p:sp>
          <p:nvSpPr>
            <p:cNvPr id="1024" name="Google Shape;1024;p6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 name="Google Shape;1026;p6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 name="Google Shape;1027;p60"/>
          <p:cNvGrpSpPr/>
          <p:nvPr/>
        </p:nvGrpSpPr>
        <p:grpSpPr>
          <a:xfrm>
            <a:off x="990271" y="3621603"/>
            <a:ext cx="823838" cy="458988"/>
            <a:chOff x="4411970" y="1801825"/>
            <a:chExt cx="734586" cy="409262"/>
          </a:xfrm>
        </p:grpSpPr>
        <p:sp>
          <p:nvSpPr>
            <p:cNvPr id="1028" name="Google Shape;1028;p6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60"/>
          <p:cNvGrpSpPr/>
          <p:nvPr/>
        </p:nvGrpSpPr>
        <p:grpSpPr>
          <a:xfrm>
            <a:off x="3095243" y="2339173"/>
            <a:ext cx="521514" cy="521514"/>
            <a:chOff x="5681300" y="2527788"/>
            <a:chExt cx="805800" cy="805800"/>
          </a:xfrm>
        </p:grpSpPr>
        <p:sp>
          <p:nvSpPr>
            <p:cNvPr id="1031" name="Google Shape;1031;p6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60"/>
          <p:cNvGrpSpPr/>
          <p:nvPr/>
        </p:nvGrpSpPr>
        <p:grpSpPr>
          <a:xfrm>
            <a:off x="3089483" y="3094865"/>
            <a:ext cx="533033" cy="533033"/>
            <a:chOff x="4049800" y="640400"/>
            <a:chExt cx="858900" cy="858900"/>
          </a:xfrm>
        </p:grpSpPr>
        <p:sp>
          <p:nvSpPr>
            <p:cNvPr id="1034" name="Google Shape;1034;p6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60"/>
          <p:cNvGrpSpPr/>
          <p:nvPr/>
        </p:nvGrpSpPr>
        <p:grpSpPr>
          <a:xfrm>
            <a:off x="3014966" y="3772543"/>
            <a:ext cx="682068" cy="682068"/>
            <a:chOff x="5080188" y="927900"/>
            <a:chExt cx="961200" cy="961200"/>
          </a:xfrm>
        </p:grpSpPr>
        <p:sp>
          <p:nvSpPr>
            <p:cNvPr id="1037" name="Google Shape;1037;p6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60"/>
          <p:cNvGrpSpPr/>
          <p:nvPr/>
        </p:nvGrpSpPr>
        <p:grpSpPr>
          <a:xfrm>
            <a:off x="4478465" y="3869234"/>
            <a:ext cx="505650" cy="504006"/>
            <a:chOff x="6039282" y="1042577"/>
            <a:chExt cx="734315" cy="731929"/>
          </a:xfrm>
        </p:grpSpPr>
        <p:sp>
          <p:nvSpPr>
            <p:cNvPr id="1046" name="Google Shape;1046;p6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 name="Google Shape;1067;p60"/>
          <p:cNvGrpSpPr/>
          <p:nvPr/>
        </p:nvGrpSpPr>
        <p:grpSpPr>
          <a:xfrm>
            <a:off x="5091067" y="2298862"/>
            <a:ext cx="567744" cy="602136"/>
            <a:chOff x="1825800" y="1651625"/>
            <a:chExt cx="539989" cy="571775"/>
          </a:xfrm>
        </p:grpSpPr>
        <p:sp>
          <p:nvSpPr>
            <p:cNvPr id="1068" name="Google Shape;1068;p6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60"/>
          <p:cNvGrpSpPr/>
          <p:nvPr/>
        </p:nvGrpSpPr>
        <p:grpSpPr>
          <a:xfrm>
            <a:off x="3765995" y="3855579"/>
            <a:ext cx="508123" cy="507955"/>
            <a:chOff x="1897577" y="2802432"/>
            <a:chExt cx="492176" cy="492014"/>
          </a:xfrm>
        </p:grpSpPr>
        <p:sp>
          <p:nvSpPr>
            <p:cNvPr id="1073" name="Google Shape;1073;p6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60"/>
          <p:cNvGrpSpPr/>
          <p:nvPr/>
        </p:nvGrpSpPr>
        <p:grpSpPr>
          <a:xfrm>
            <a:off x="997525" y="4169123"/>
            <a:ext cx="809227" cy="200842"/>
            <a:chOff x="2013045" y="4813233"/>
            <a:chExt cx="921986" cy="228854"/>
          </a:xfrm>
        </p:grpSpPr>
        <p:sp>
          <p:nvSpPr>
            <p:cNvPr id="1086" name="Google Shape;1086;p6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60"/>
          <p:cNvGrpSpPr/>
          <p:nvPr/>
        </p:nvGrpSpPr>
        <p:grpSpPr>
          <a:xfrm>
            <a:off x="1005985" y="2656004"/>
            <a:ext cx="792421" cy="269941"/>
            <a:chOff x="1046767" y="4756633"/>
            <a:chExt cx="859646" cy="292841"/>
          </a:xfrm>
        </p:grpSpPr>
        <p:sp>
          <p:nvSpPr>
            <p:cNvPr id="1089" name="Google Shape;1089;p6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 name="Google Shape;1092;p6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 name="Google Shape;1096;p60"/>
          <p:cNvGrpSpPr/>
          <p:nvPr/>
        </p:nvGrpSpPr>
        <p:grpSpPr>
          <a:xfrm>
            <a:off x="7141841" y="2550562"/>
            <a:ext cx="166473" cy="141497"/>
            <a:chOff x="4660325" y="1866850"/>
            <a:chExt cx="68350" cy="58100"/>
          </a:xfrm>
        </p:grpSpPr>
        <p:sp>
          <p:nvSpPr>
            <p:cNvPr id="1097" name="Google Shape;1097;p6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60"/>
          <p:cNvGrpSpPr/>
          <p:nvPr/>
        </p:nvGrpSpPr>
        <p:grpSpPr>
          <a:xfrm>
            <a:off x="7451186" y="2576286"/>
            <a:ext cx="162515" cy="90049"/>
            <a:chOff x="4791775" y="1877500"/>
            <a:chExt cx="66725" cy="36975"/>
          </a:xfrm>
        </p:grpSpPr>
        <p:sp>
          <p:nvSpPr>
            <p:cNvPr id="1100" name="Google Shape;1100;p6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60"/>
          <p:cNvGrpSpPr/>
          <p:nvPr/>
        </p:nvGrpSpPr>
        <p:grpSpPr>
          <a:xfrm>
            <a:off x="7772899" y="2576286"/>
            <a:ext cx="144979" cy="90049"/>
            <a:chOff x="4923925" y="1877500"/>
            <a:chExt cx="59525" cy="36975"/>
          </a:xfrm>
        </p:grpSpPr>
        <p:sp>
          <p:nvSpPr>
            <p:cNvPr id="1103" name="Google Shape;1103;p6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60"/>
          <p:cNvGrpSpPr/>
          <p:nvPr/>
        </p:nvGrpSpPr>
        <p:grpSpPr>
          <a:xfrm>
            <a:off x="8067390" y="2558477"/>
            <a:ext cx="141447" cy="125667"/>
            <a:chOff x="5058450" y="1870100"/>
            <a:chExt cx="58075" cy="51600"/>
          </a:xfrm>
        </p:grpSpPr>
        <p:sp>
          <p:nvSpPr>
            <p:cNvPr id="1106" name="Google Shape;1106;p6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60"/>
          <p:cNvGrpSpPr/>
          <p:nvPr/>
        </p:nvGrpSpPr>
        <p:grpSpPr>
          <a:xfrm>
            <a:off x="7481905" y="2980885"/>
            <a:ext cx="101077" cy="107645"/>
            <a:chOff x="4811425" y="2065025"/>
            <a:chExt cx="41500" cy="44200"/>
          </a:xfrm>
        </p:grpSpPr>
        <p:sp>
          <p:nvSpPr>
            <p:cNvPr id="1109" name="Google Shape;1109;p6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60"/>
          <p:cNvGrpSpPr/>
          <p:nvPr/>
        </p:nvGrpSpPr>
        <p:grpSpPr>
          <a:xfrm>
            <a:off x="7774342" y="2981098"/>
            <a:ext cx="120867" cy="107218"/>
            <a:chOff x="4929875" y="2065025"/>
            <a:chExt cx="49625" cy="44025"/>
          </a:xfrm>
        </p:grpSpPr>
        <p:sp>
          <p:nvSpPr>
            <p:cNvPr id="1112" name="Google Shape;1112;p6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60"/>
          <p:cNvGrpSpPr/>
          <p:nvPr/>
        </p:nvGrpSpPr>
        <p:grpSpPr>
          <a:xfrm>
            <a:off x="8103011" y="2984112"/>
            <a:ext cx="70206" cy="101191"/>
            <a:chOff x="5083925" y="2066350"/>
            <a:chExt cx="28825" cy="41550"/>
          </a:xfrm>
        </p:grpSpPr>
        <p:sp>
          <p:nvSpPr>
            <p:cNvPr id="1115" name="Google Shape;1115;p6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0"/>
          <p:cNvGrpSpPr/>
          <p:nvPr/>
        </p:nvGrpSpPr>
        <p:grpSpPr>
          <a:xfrm>
            <a:off x="7134565" y="2999759"/>
            <a:ext cx="181026" cy="69896"/>
            <a:chOff x="4659775" y="2072775"/>
            <a:chExt cx="74325" cy="28700"/>
          </a:xfrm>
        </p:grpSpPr>
        <p:sp>
          <p:nvSpPr>
            <p:cNvPr id="1118" name="Google Shape;1118;p6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60"/>
          <p:cNvGrpSpPr/>
          <p:nvPr/>
        </p:nvGrpSpPr>
        <p:grpSpPr>
          <a:xfrm>
            <a:off x="8054421" y="2790324"/>
            <a:ext cx="167387" cy="89197"/>
            <a:chOff x="4662475" y="1976500"/>
            <a:chExt cx="68725" cy="36625"/>
          </a:xfrm>
        </p:grpSpPr>
        <p:sp>
          <p:nvSpPr>
            <p:cNvPr id="1122" name="Google Shape;1122;p6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60"/>
          <p:cNvGrpSpPr/>
          <p:nvPr/>
        </p:nvGrpSpPr>
        <p:grpSpPr>
          <a:xfrm>
            <a:off x="7751326" y="2793764"/>
            <a:ext cx="166899" cy="82317"/>
            <a:chOff x="4920150" y="1977875"/>
            <a:chExt cx="68525" cy="33800"/>
          </a:xfrm>
        </p:grpSpPr>
        <p:sp>
          <p:nvSpPr>
            <p:cNvPr id="1126" name="Google Shape;1126;p6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60"/>
          <p:cNvGrpSpPr/>
          <p:nvPr/>
        </p:nvGrpSpPr>
        <p:grpSpPr>
          <a:xfrm>
            <a:off x="7162483" y="3197682"/>
            <a:ext cx="125190" cy="127859"/>
            <a:chOff x="4676550" y="2160575"/>
            <a:chExt cx="51400" cy="52500"/>
          </a:xfrm>
        </p:grpSpPr>
        <p:sp>
          <p:nvSpPr>
            <p:cNvPr id="1130" name="Google Shape;1130;p6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60"/>
          <p:cNvGrpSpPr/>
          <p:nvPr/>
        </p:nvGrpSpPr>
        <p:grpSpPr>
          <a:xfrm>
            <a:off x="7459741" y="3204714"/>
            <a:ext cx="145405" cy="113794"/>
            <a:chOff x="4768325" y="2163475"/>
            <a:chExt cx="59700" cy="46725"/>
          </a:xfrm>
        </p:grpSpPr>
        <p:sp>
          <p:nvSpPr>
            <p:cNvPr id="1134" name="Google Shape;1134;p6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 name="Google Shape;1136;p6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 name="Google Shape;1142;p60"/>
          <p:cNvGrpSpPr/>
          <p:nvPr/>
        </p:nvGrpSpPr>
        <p:grpSpPr>
          <a:xfrm>
            <a:off x="7476059" y="3459808"/>
            <a:ext cx="112768" cy="106853"/>
            <a:chOff x="4768575" y="2253950"/>
            <a:chExt cx="46300" cy="43875"/>
          </a:xfrm>
        </p:grpSpPr>
        <p:sp>
          <p:nvSpPr>
            <p:cNvPr id="1143" name="Google Shape;1143;p6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 name="Google Shape;1145;p60"/>
          <p:cNvGrpSpPr/>
          <p:nvPr/>
        </p:nvGrpSpPr>
        <p:grpSpPr>
          <a:xfrm>
            <a:off x="7775682" y="3948834"/>
            <a:ext cx="118187" cy="146246"/>
            <a:chOff x="4960900" y="2433225"/>
            <a:chExt cx="48525" cy="60050"/>
          </a:xfrm>
        </p:grpSpPr>
        <p:sp>
          <p:nvSpPr>
            <p:cNvPr id="1146" name="Google Shape;1146;p6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60"/>
          <p:cNvGrpSpPr/>
          <p:nvPr/>
        </p:nvGrpSpPr>
        <p:grpSpPr>
          <a:xfrm>
            <a:off x="7464247" y="4212895"/>
            <a:ext cx="136394" cy="143810"/>
            <a:chOff x="4854075" y="2527625"/>
            <a:chExt cx="56000" cy="59050"/>
          </a:xfrm>
        </p:grpSpPr>
        <p:sp>
          <p:nvSpPr>
            <p:cNvPr id="1149" name="Google Shape;1149;p6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 name="Google Shape;1151;p6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 name="Google Shape;1154;p60"/>
          <p:cNvGrpSpPr/>
          <p:nvPr/>
        </p:nvGrpSpPr>
        <p:grpSpPr>
          <a:xfrm>
            <a:off x="8088458" y="3676639"/>
            <a:ext cx="99312" cy="160797"/>
            <a:chOff x="5059700" y="2334775"/>
            <a:chExt cx="40775" cy="66025"/>
          </a:xfrm>
        </p:grpSpPr>
        <p:sp>
          <p:nvSpPr>
            <p:cNvPr id="1155" name="Google Shape;1155;p6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0"/>
          <p:cNvGrpSpPr/>
          <p:nvPr/>
        </p:nvGrpSpPr>
        <p:grpSpPr>
          <a:xfrm>
            <a:off x="8045622" y="3941771"/>
            <a:ext cx="184984" cy="160371"/>
            <a:chOff x="5037700" y="2430325"/>
            <a:chExt cx="75950" cy="65850"/>
          </a:xfrm>
        </p:grpSpPr>
        <p:sp>
          <p:nvSpPr>
            <p:cNvPr id="1165" name="Google Shape;1165;p6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60"/>
          <p:cNvGrpSpPr/>
          <p:nvPr/>
        </p:nvGrpSpPr>
        <p:grpSpPr>
          <a:xfrm>
            <a:off x="7465128" y="3708223"/>
            <a:ext cx="173014" cy="97629"/>
            <a:chOff x="4756975" y="2341800"/>
            <a:chExt cx="91975" cy="51925"/>
          </a:xfrm>
        </p:grpSpPr>
        <p:sp>
          <p:nvSpPr>
            <p:cNvPr id="1168" name="Google Shape;1168;p6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60"/>
          <p:cNvGrpSpPr/>
          <p:nvPr/>
        </p:nvGrpSpPr>
        <p:grpSpPr>
          <a:xfrm>
            <a:off x="7732065" y="4196920"/>
            <a:ext cx="212497" cy="175761"/>
            <a:chOff x="4943575" y="2516350"/>
            <a:chExt cx="98675" cy="81700"/>
          </a:xfrm>
        </p:grpSpPr>
        <p:sp>
          <p:nvSpPr>
            <p:cNvPr id="1189" name="Google Shape;1189;p6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 name="Google Shape;1267;p6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grpSp>
        <p:nvGrpSpPr>
          <p:cNvPr id="1276" name="Google Shape;1276;p61"/>
          <p:cNvGrpSpPr/>
          <p:nvPr/>
        </p:nvGrpSpPr>
        <p:grpSpPr>
          <a:xfrm>
            <a:off x="3642951" y="1176740"/>
            <a:ext cx="2078182" cy="1366558"/>
            <a:chOff x="235800" y="830650"/>
            <a:chExt cx="6978450" cy="4588844"/>
          </a:xfrm>
        </p:grpSpPr>
        <p:sp>
          <p:nvSpPr>
            <p:cNvPr id="1277" name="Google Shape;1277;p6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61"/>
          <p:cNvGrpSpPr/>
          <p:nvPr/>
        </p:nvGrpSpPr>
        <p:grpSpPr>
          <a:xfrm>
            <a:off x="749629" y="2988892"/>
            <a:ext cx="2622876" cy="1333540"/>
            <a:chOff x="238125" y="1038125"/>
            <a:chExt cx="7146800" cy="3633625"/>
          </a:xfrm>
        </p:grpSpPr>
        <p:sp>
          <p:nvSpPr>
            <p:cNvPr id="1284" name="Google Shape;1284;p6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61"/>
          <p:cNvGrpSpPr/>
          <p:nvPr/>
        </p:nvGrpSpPr>
        <p:grpSpPr>
          <a:xfrm>
            <a:off x="5961311" y="1231136"/>
            <a:ext cx="2435960" cy="1297725"/>
            <a:chOff x="233350" y="949250"/>
            <a:chExt cx="7137300" cy="3802300"/>
          </a:xfrm>
        </p:grpSpPr>
        <p:sp>
          <p:nvSpPr>
            <p:cNvPr id="2857" name="Google Shape;2857;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61"/>
          <p:cNvGrpSpPr/>
          <p:nvPr/>
        </p:nvGrpSpPr>
        <p:grpSpPr>
          <a:xfrm>
            <a:off x="7714435" y="3194726"/>
            <a:ext cx="104231" cy="320340"/>
            <a:chOff x="7564426" y="3224343"/>
            <a:chExt cx="119985" cy="368801"/>
          </a:xfrm>
        </p:grpSpPr>
        <p:sp>
          <p:nvSpPr>
            <p:cNvPr id="2909" name="Google Shape;2909;p6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61"/>
          <p:cNvGrpSpPr/>
          <p:nvPr/>
        </p:nvGrpSpPr>
        <p:grpSpPr>
          <a:xfrm>
            <a:off x="7413923" y="3188827"/>
            <a:ext cx="189489" cy="332132"/>
            <a:chOff x="8370831" y="3202002"/>
            <a:chExt cx="218129" cy="382376"/>
          </a:xfrm>
        </p:grpSpPr>
        <p:sp>
          <p:nvSpPr>
            <p:cNvPr id="2912" name="Google Shape;2912;p6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61"/>
          <p:cNvGrpSpPr/>
          <p:nvPr/>
        </p:nvGrpSpPr>
        <p:grpSpPr>
          <a:xfrm>
            <a:off x="8137312" y="3599959"/>
            <a:ext cx="309429" cy="267000"/>
            <a:chOff x="6742064" y="3750480"/>
            <a:chExt cx="399315" cy="344560"/>
          </a:xfrm>
        </p:grpSpPr>
        <p:sp>
          <p:nvSpPr>
            <p:cNvPr id="2915" name="Google Shape;2915;p6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61"/>
          <p:cNvGrpSpPr/>
          <p:nvPr/>
        </p:nvGrpSpPr>
        <p:grpSpPr>
          <a:xfrm>
            <a:off x="7676331" y="3951006"/>
            <a:ext cx="180437" cy="281608"/>
            <a:chOff x="7248525" y="3739696"/>
            <a:chExt cx="230531" cy="359790"/>
          </a:xfrm>
        </p:grpSpPr>
        <p:sp>
          <p:nvSpPr>
            <p:cNvPr id="2918" name="Google Shape;2918;p6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61"/>
          <p:cNvGrpSpPr/>
          <p:nvPr/>
        </p:nvGrpSpPr>
        <p:grpSpPr>
          <a:xfrm>
            <a:off x="7922251" y="3594231"/>
            <a:ext cx="162896" cy="278710"/>
            <a:chOff x="7601242" y="3729267"/>
            <a:chExt cx="222566" cy="380803"/>
          </a:xfrm>
        </p:grpSpPr>
        <p:sp>
          <p:nvSpPr>
            <p:cNvPr id="2921" name="Google Shape;2921;p6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3" name="Google Shape;2923;p6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4" name="Google Shape;2924;p61"/>
          <p:cNvGrpSpPr/>
          <p:nvPr/>
        </p:nvGrpSpPr>
        <p:grpSpPr>
          <a:xfrm>
            <a:off x="7411896" y="3595371"/>
            <a:ext cx="193543" cy="275990"/>
            <a:chOff x="8304647" y="3738687"/>
            <a:chExt cx="225076" cy="320956"/>
          </a:xfrm>
        </p:grpSpPr>
        <p:sp>
          <p:nvSpPr>
            <p:cNvPr id="2925" name="Google Shape;2925;p6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8" name="Google Shape;2928;p61"/>
          <p:cNvGrpSpPr/>
          <p:nvPr/>
        </p:nvGrpSpPr>
        <p:grpSpPr>
          <a:xfrm>
            <a:off x="7684389" y="3595371"/>
            <a:ext cx="178492" cy="275990"/>
            <a:chOff x="8615101" y="3738687"/>
            <a:chExt cx="207573" cy="320956"/>
          </a:xfrm>
        </p:grpSpPr>
        <p:sp>
          <p:nvSpPr>
            <p:cNvPr id="2929" name="Google Shape;2929;p6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2" name="Google Shape;2932;p6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3" name="Google Shape;2933;p61"/>
          <p:cNvGrpSpPr/>
          <p:nvPr/>
        </p:nvGrpSpPr>
        <p:grpSpPr>
          <a:xfrm>
            <a:off x="7909920" y="3998032"/>
            <a:ext cx="187557" cy="187557"/>
            <a:chOff x="8565775" y="671075"/>
            <a:chExt cx="441000" cy="441000"/>
          </a:xfrm>
        </p:grpSpPr>
        <p:sp>
          <p:nvSpPr>
            <p:cNvPr id="2934" name="Google Shape;2934;p6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6" name="Google Shape;2936;p6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8" name="Google Shape;2938;p61"/>
          <p:cNvGrpSpPr/>
          <p:nvPr/>
        </p:nvGrpSpPr>
        <p:grpSpPr>
          <a:xfrm>
            <a:off x="6064392" y="3070557"/>
            <a:ext cx="587865" cy="517731"/>
            <a:chOff x="6000718" y="3070557"/>
            <a:chExt cx="587865" cy="517731"/>
          </a:xfrm>
        </p:grpSpPr>
        <p:sp>
          <p:nvSpPr>
            <p:cNvPr id="2939" name="Google Shape;2939;p6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61"/>
          <p:cNvGrpSpPr/>
          <p:nvPr/>
        </p:nvGrpSpPr>
        <p:grpSpPr>
          <a:xfrm>
            <a:off x="6079197" y="3714217"/>
            <a:ext cx="557665" cy="516387"/>
            <a:chOff x="6015523" y="3714217"/>
            <a:chExt cx="557665" cy="516387"/>
          </a:xfrm>
        </p:grpSpPr>
        <p:grpSp>
          <p:nvGrpSpPr>
            <p:cNvPr id="2950" name="Google Shape;2950;p61"/>
            <p:cNvGrpSpPr/>
            <p:nvPr/>
          </p:nvGrpSpPr>
          <p:grpSpPr>
            <a:xfrm>
              <a:off x="6036094" y="3716980"/>
              <a:ext cx="529822" cy="510480"/>
              <a:chOff x="3148311" y="-545634"/>
              <a:chExt cx="1006118" cy="969572"/>
            </a:xfrm>
          </p:grpSpPr>
          <p:sp>
            <p:nvSpPr>
              <p:cNvPr id="2951" name="Google Shape;2951;p6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1" name="Google Shape;2961;p6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61"/>
          <p:cNvGrpSpPr/>
          <p:nvPr/>
        </p:nvGrpSpPr>
        <p:grpSpPr>
          <a:xfrm>
            <a:off x="6707979" y="3073628"/>
            <a:ext cx="576302" cy="511871"/>
            <a:chOff x="6644304" y="3073628"/>
            <a:chExt cx="576302" cy="511871"/>
          </a:xfrm>
        </p:grpSpPr>
        <p:grpSp>
          <p:nvGrpSpPr>
            <p:cNvPr id="2963" name="Google Shape;2963;p61"/>
            <p:cNvGrpSpPr/>
            <p:nvPr/>
          </p:nvGrpSpPr>
          <p:grpSpPr>
            <a:xfrm>
              <a:off x="6712169" y="3073651"/>
              <a:ext cx="481611" cy="506713"/>
              <a:chOff x="1833536" y="-546641"/>
              <a:chExt cx="914567" cy="962419"/>
            </a:xfrm>
          </p:grpSpPr>
          <p:grpSp>
            <p:nvGrpSpPr>
              <p:cNvPr id="2964" name="Google Shape;2964;p61"/>
              <p:cNvGrpSpPr/>
              <p:nvPr/>
            </p:nvGrpSpPr>
            <p:grpSpPr>
              <a:xfrm>
                <a:off x="1833536" y="-524249"/>
                <a:ext cx="914567" cy="940027"/>
                <a:chOff x="1833536" y="-524249"/>
                <a:chExt cx="914567" cy="940027"/>
              </a:xfrm>
            </p:grpSpPr>
            <p:sp>
              <p:nvSpPr>
                <p:cNvPr id="2965" name="Google Shape;2965;p6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0" name="Google Shape;2970;p6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4" name="Google Shape;2974;p6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61"/>
          <p:cNvGrpSpPr/>
          <p:nvPr/>
        </p:nvGrpSpPr>
        <p:grpSpPr>
          <a:xfrm>
            <a:off x="6715725" y="3714143"/>
            <a:ext cx="560636" cy="516497"/>
            <a:chOff x="6652051" y="3714143"/>
            <a:chExt cx="560636" cy="516497"/>
          </a:xfrm>
        </p:grpSpPr>
        <p:grpSp>
          <p:nvGrpSpPr>
            <p:cNvPr id="2976" name="Google Shape;2976;p61"/>
            <p:cNvGrpSpPr/>
            <p:nvPr/>
          </p:nvGrpSpPr>
          <p:grpSpPr>
            <a:xfrm>
              <a:off x="6669657" y="3716715"/>
              <a:ext cx="466768" cy="464314"/>
              <a:chOff x="3139766" y="765669"/>
              <a:chExt cx="886380" cy="881888"/>
            </a:xfrm>
          </p:grpSpPr>
          <p:grpSp>
            <p:nvGrpSpPr>
              <p:cNvPr id="2977" name="Google Shape;2977;p61"/>
              <p:cNvGrpSpPr/>
              <p:nvPr/>
            </p:nvGrpSpPr>
            <p:grpSpPr>
              <a:xfrm>
                <a:off x="3139766" y="765669"/>
                <a:ext cx="886380" cy="881888"/>
                <a:chOff x="3139766" y="765669"/>
                <a:chExt cx="886380" cy="881888"/>
              </a:xfrm>
            </p:grpSpPr>
            <p:sp>
              <p:nvSpPr>
                <p:cNvPr id="2978" name="Google Shape;2978;p6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7" name="Google Shape;2987;p6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1" name="Google Shape;2991;p6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2" name="Google Shape;2992;p61"/>
          <p:cNvGrpSpPr/>
          <p:nvPr/>
        </p:nvGrpSpPr>
        <p:grpSpPr>
          <a:xfrm>
            <a:off x="625184" y="1201451"/>
            <a:ext cx="2665073" cy="1317140"/>
            <a:chOff x="793334" y="1192826"/>
            <a:chExt cx="2665073" cy="1317140"/>
          </a:xfrm>
        </p:grpSpPr>
        <p:sp>
          <p:nvSpPr>
            <p:cNvPr id="2993" name="Google Shape;2993;p6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1"/>
          <p:cNvGrpSpPr/>
          <p:nvPr/>
        </p:nvGrpSpPr>
        <p:grpSpPr>
          <a:xfrm>
            <a:off x="5296908" y="3937355"/>
            <a:ext cx="143198" cy="32380"/>
            <a:chOff x="5296908" y="3937355"/>
            <a:chExt cx="143198" cy="32380"/>
          </a:xfrm>
        </p:grpSpPr>
        <p:sp>
          <p:nvSpPr>
            <p:cNvPr id="6961" name="Google Shape;6961;p6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2" name="Google Shape;6962;p61"/>
            <p:cNvGrpSpPr/>
            <p:nvPr/>
          </p:nvGrpSpPr>
          <p:grpSpPr>
            <a:xfrm>
              <a:off x="5402331" y="3937355"/>
              <a:ext cx="37776" cy="32380"/>
              <a:chOff x="5402331" y="3937355"/>
              <a:chExt cx="37776" cy="32380"/>
            </a:xfrm>
          </p:grpSpPr>
          <p:sp>
            <p:nvSpPr>
              <p:cNvPr id="6963" name="Google Shape;6963;p6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1"/>
            <p:cNvGrpSpPr/>
            <p:nvPr/>
          </p:nvGrpSpPr>
          <p:grpSpPr>
            <a:xfrm>
              <a:off x="5296908" y="3937355"/>
              <a:ext cx="37783" cy="32380"/>
              <a:chOff x="5296908" y="3937355"/>
              <a:chExt cx="37783" cy="32380"/>
            </a:xfrm>
          </p:grpSpPr>
          <p:sp>
            <p:nvSpPr>
              <p:cNvPr id="6966" name="Google Shape;6966;p6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8" name="Google Shape;6968;p61"/>
          <p:cNvGrpSpPr/>
          <p:nvPr/>
        </p:nvGrpSpPr>
        <p:grpSpPr>
          <a:xfrm>
            <a:off x="4746712" y="3132773"/>
            <a:ext cx="86869" cy="56424"/>
            <a:chOff x="4746712" y="3132773"/>
            <a:chExt cx="86869" cy="56424"/>
          </a:xfrm>
        </p:grpSpPr>
        <p:sp>
          <p:nvSpPr>
            <p:cNvPr id="6969" name="Google Shape;6969;p6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61"/>
          <p:cNvGrpSpPr/>
          <p:nvPr/>
        </p:nvGrpSpPr>
        <p:grpSpPr>
          <a:xfrm>
            <a:off x="4724163" y="3131248"/>
            <a:ext cx="37776" cy="32459"/>
            <a:chOff x="4724163" y="3131248"/>
            <a:chExt cx="37776" cy="32459"/>
          </a:xfrm>
        </p:grpSpPr>
        <p:sp>
          <p:nvSpPr>
            <p:cNvPr id="6972" name="Google Shape;6972;p6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61"/>
          <p:cNvGrpSpPr/>
          <p:nvPr/>
        </p:nvGrpSpPr>
        <p:grpSpPr>
          <a:xfrm>
            <a:off x="4755081" y="3176054"/>
            <a:ext cx="32357" cy="27795"/>
            <a:chOff x="4755081" y="3176054"/>
            <a:chExt cx="32357" cy="27795"/>
          </a:xfrm>
        </p:grpSpPr>
        <p:sp>
          <p:nvSpPr>
            <p:cNvPr id="6975" name="Google Shape;6975;p6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61"/>
          <p:cNvGrpSpPr/>
          <p:nvPr/>
        </p:nvGrpSpPr>
        <p:grpSpPr>
          <a:xfrm>
            <a:off x="4812550" y="3119631"/>
            <a:ext cx="32451" cy="27803"/>
            <a:chOff x="4812550" y="3119631"/>
            <a:chExt cx="32451" cy="27803"/>
          </a:xfrm>
        </p:grpSpPr>
        <p:sp>
          <p:nvSpPr>
            <p:cNvPr id="6978" name="Google Shape;6978;p6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1"/>
          <p:cNvGrpSpPr/>
          <p:nvPr/>
        </p:nvGrpSpPr>
        <p:grpSpPr>
          <a:xfrm>
            <a:off x="5405280" y="4042510"/>
            <a:ext cx="237570" cy="218647"/>
            <a:chOff x="5405280" y="4042510"/>
            <a:chExt cx="237570" cy="218647"/>
          </a:xfrm>
        </p:grpSpPr>
        <p:sp>
          <p:nvSpPr>
            <p:cNvPr id="6981" name="Google Shape;6981;p6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1"/>
          <p:cNvGrpSpPr/>
          <p:nvPr/>
        </p:nvGrpSpPr>
        <p:grpSpPr>
          <a:xfrm>
            <a:off x="5382826" y="4125549"/>
            <a:ext cx="37776" cy="32380"/>
            <a:chOff x="5382826" y="4125549"/>
            <a:chExt cx="37776" cy="32380"/>
          </a:xfrm>
        </p:grpSpPr>
        <p:sp>
          <p:nvSpPr>
            <p:cNvPr id="6988" name="Google Shape;6988;p6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61"/>
          <p:cNvGrpSpPr/>
          <p:nvPr/>
        </p:nvGrpSpPr>
        <p:grpSpPr>
          <a:xfrm>
            <a:off x="5475680" y="4195587"/>
            <a:ext cx="37783" cy="32364"/>
            <a:chOff x="5475680" y="4195587"/>
            <a:chExt cx="37783" cy="32364"/>
          </a:xfrm>
        </p:grpSpPr>
        <p:sp>
          <p:nvSpPr>
            <p:cNvPr id="6991" name="Google Shape;6991;p6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61"/>
          <p:cNvGrpSpPr/>
          <p:nvPr/>
        </p:nvGrpSpPr>
        <p:grpSpPr>
          <a:xfrm>
            <a:off x="5532575" y="4027197"/>
            <a:ext cx="33308" cy="32262"/>
            <a:chOff x="5532575" y="4027197"/>
            <a:chExt cx="33308" cy="32262"/>
          </a:xfrm>
        </p:grpSpPr>
        <p:sp>
          <p:nvSpPr>
            <p:cNvPr id="6994" name="Google Shape;6994;p6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61"/>
          <p:cNvGrpSpPr/>
          <p:nvPr/>
        </p:nvGrpSpPr>
        <p:grpSpPr>
          <a:xfrm>
            <a:off x="5590706" y="4245348"/>
            <a:ext cx="33497" cy="32270"/>
            <a:chOff x="5590706" y="4245348"/>
            <a:chExt cx="33497" cy="32270"/>
          </a:xfrm>
        </p:grpSpPr>
        <p:sp>
          <p:nvSpPr>
            <p:cNvPr id="6997" name="Google Shape;6997;p6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61"/>
          <p:cNvGrpSpPr/>
          <p:nvPr/>
        </p:nvGrpSpPr>
        <p:grpSpPr>
          <a:xfrm>
            <a:off x="5618681" y="4109677"/>
            <a:ext cx="33112" cy="32357"/>
            <a:chOff x="5618681" y="4109677"/>
            <a:chExt cx="33112" cy="32357"/>
          </a:xfrm>
        </p:grpSpPr>
        <p:sp>
          <p:nvSpPr>
            <p:cNvPr id="7000" name="Google Shape;7000;p6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61"/>
          <p:cNvGrpSpPr/>
          <p:nvPr/>
        </p:nvGrpSpPr>
        <p:grpSpPr>
          <a:xfrm>
            <a:off x="5479298" y="4128262"/>
            <a:ext cx="31405" cy="26906"/>
            <a:chOff x="5479298" y="4128262"/>
            <a:chExt cx="31405" cy="26906"/>
          </a:xfrm>
        </p:grpSpPr>
        <p:sp>
          <p:nvSpPr>
            <p:cNvPr id="7003" name="Google Shape;7003;p6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1"/>
          <p:cNvGrpSpPr/>
          <p:nvPr/>
        </p:nvGrpSpPr>
        <p:grpSpPr>
          <a:xfrm>
            <a:off x="5582903" y="4180116"/>
            <a:ext cx="31499" cy="26898"/>
            <a:chOff x="5582903" y="4180116"/>
            <a:chExt cx="31499" cy="26898"/>
          </a:xfrm>
        </p:grpSpPr>
        <p:sp>
          <p:nvSpPr>
            <p:cNvPr id="7006" name="Google Shape;7006;p6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61"/>
          <p:cNvGrpSpPr/>
          <p:nvPr/>
        </p:nvGrpSpPr>
        <p:grpSpPr>
          <a:xfrm>
            <a:off x="4000135" y="3243041"/>
            <a:ext cx="59570" cy="57186"/>
            <a:chOff x="4000135" y="3243041"/>
            <a:chExt cx="59570" cy="57186"/>
          </a:xfrm>
        </p:grpSpPr>
        <p:sp>
          <p:nvSpPr>
            <p:cNvPr id="7009" name="Google Shape;7009;p6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61"/>
          <p:cNvGrpSpPr/>
          <p:nvPr/>
        </p:nvGrpSpPr>
        <p:grpSpPr>
          <a:xfrm>
            <a:off x="3977681" y="3245872"/>
            <a:ext cx="37783" cy="32380"/>
            <a:chOff x="3977681" y="3245872"/>
            <a:chExt cx="37783" cy="32380"/>
          </a:xfrm>
        </p:grpSpPr>
        <p:sp>
          <p:nvSpPr>
            <p:cNvPr id="7013" name="Google Shape;7013;p6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61"/>
          <p:cNvGrpSpPr/>
          <p:nvPr/>
        </p:nvGrpSpPr>
        <p:grpSpPr>
          <a:xfrm>
            <a:off x="4040860" y="3262672"/>
            <a:ext cx="31405" cy="27001"/>
            <a:chOff x="4040860" y="3262672"/>
            <a:chExt cx="31405" cy="27001"/>
          </a:xfrm>
        </p:grpSpPr>
        <p:sp>
          <p:nvSpPr>
            <p:cNvPr id="7016" name="Google Shape;7016;p6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1"/>
          <p:cNvGrpSpPr/>
          <p:nvPr/>
        </p:nvGrpSpPr>
        <p:grpSpPr>
          <a:xfrm>
            <a:off x="4021072" y="3230323"/>
            <a:ext cx="31397" cy="26906"/>
            <a:chOff x="4021072" y="3230323"/>
            <a:chExt cx="31397" cy="26906"/>
          </a:xfrm>
        </p:grpSpPr>
        <p:sp>
          <p:nvSpPr>
            <p:cNvPr id="7019" name="Google Shape;7019;p6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61"/>
          <p:cNvGrpSpPr/>
          <p:nvPr/>
        </p:nvGrpSpPr>
        <p:grpSpPr>
          <a:xfrm>
            <a:off x="4001472" y="3287462"/>
            <a:ext cx="31499" cy="26945"/>
            <a:chOff x="4001472" y="3287462"/>
            <a:chExt cx="31499" cy="26945"/>
          </a:xfrm>
        </p:grpSpPr>
        <p:sp>
          <p:nvSpPr>
            <p:cNvPr id="7022" name="Google Shape;7022;p6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61"/>
          <p:cNvGrpSpPr/>
          <p:nvPr/>
        </p:nvGrpSpPr>
        <p:grpSpPr>
          <a:xfrm>
            <a:off x="4107453" y="3271583"/>
            <a:ext cx="153470" cy="110275"/>
            <a:chOff x="4107453" y="3271583"/>
            <a:chExt cx="153470" cy="110275"/>
          </a:xfrm>
        </p:grpSpPr>
        <p:sp>
          <p:nvSpPr>
            <p:cNvPr id="7025" name="Google Shape;7025;p6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1"/>
          <p:cNvGrpSpPr/>
          <p:nvPr/>
        </p:nvGrpSpPr>
        <p:grpSpPr>
          <a:xfrm>
            <a:off x="4136947" y="3258865"/>
            <a:ext cx="31499" cy="27001"/>
            <a:chOff x="4136947" y="3258865"/>
            <a:chExt cx="31499" cy="27001"/>
          </a:xfrm>
        </p:grpSpPr>
        <p:sp>
          <p:nvSpPr>
            <p:cNvPr id="7030" name="Google Shape;7030;p6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61"/>
          <p:cNvGrpSpPr/>
          <p:nvPr/>
        </p:nvGrpSpPr>
        <p:grpSpPr>
          <a:xfrm>
            <a:off x="4084715" y="3266478"/>
            <a:ext cx="31468" cy="26898"/>
            <a:chOff x="4084715" y="3266478"/>
            <a:chExt cx="31468" cy="26898"/>
          </a:xfrm>
        </p:grpSpPr>
        <p:sp>
          <p:nvSpPr>
            <p:cNvPr id="7033" name="Google Shape;7033;p6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61"/>
          <p:cNvGrpSpPr/>
          <p:nvPr/>
        </p:nvGrpSpPr>
        <p:grpSpPr>
          <a:xfrm>
            <a:off x="4159213" y="3279849"/>
            <a:ext cx="31405" cy="26945"/>
            <a:chOff x="4159213" y="3279849"/>
            <a:chExt cx="31405" cy="26945"/>
          </a:xfrm>
        </p:grpSpPr>
        <p:sp>
          <p:nvSpPr>
            <p:cNvPr id="7036" name="Google Shape;7036;p6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1"/>
          <p:cNvGrpSpPr/>
          <p:nvPr/>
        </p:nvGrpSpPr>
        <p:grpSpPr>
          <a:xfrm>
            <a:off x="4201550" y="3266502"/>
            <a:ext cx="31405" cy="26883"/>
            <a:chOff x="4201550" y="3266502"/>
            <a:chExt cx="31405" cy="26883"/>
          </a:xfrm>
        </p:grpSpPr>
        <p:sp>
          <p:nvSpPr>
            <p:cNvPr id="7039" name="Google Shape;7039;p6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1"/>
          <p:cNvGrpSpPr/>
          <p:nvPr/>
        </p:nvGrpSpPr>
        <p:grpSpPr>
          <a:xfrm>
            <a:off x="4201550" y="3338278"/>
            <a:ext cx="31405" cy="26930"/>
            <a:chOff x="4201550" y="3338278"/>
            <a:chExt cx="31405" cy="26930"/>
          </a:xfrm>
        </p:grpSpPr>
        <p:sp>
          <p:nvSpPr>
            <p:cNvPr id="7042" name="Google Shape;7042;p6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61"/>
          <p:cNvGrpSpPr/>
          <p:nvPr/>
        </p:nvGrpSpPr>
        <p:grpSpPr>
          <a:xfrm>
            <a:off x="4238272" y="3369132"/>
            <a:ext cx="31405" cy="27001"/>
            <a:chOff x="4238272" y="3369132"/>
            <a:chExt cx="31405" cy="27001"/>
          </a:xfrm>
        </p:grpSpPr>
        <p:sp>
          <p:nvSpPr>
            <p:cNvPr id="7045" name="Google Shape;7045;p6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1"/>
          <p:cNvGrpSpPr/>
          <p:nvPr/>
        </p:nvGrpSpPr>
        <p:grpSpPr>
          <a:xfrm>
            <a:off x="4068639" y="3200169"/>
            <a:ext cx="77643" cy="37272"/>
            <a:chOff x="4068639" y="3200169"/>
            <a:chExt cx="77643" cy="37272"/>
          </a:xfrm>
        </p:grpSpPr>
        <p:sp>
          <p:nvSpPr>
            <p:cNvPr id="7048" name="Google Shape;7048;p6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9" name="Google Shape;7049;p61"/>
            <p:cNvGrpSpPr/>
            <p:nvPr/>
          </p:nvGrpSpPr>
          <p:grpSpPr>
            <a:xfrm>
              <a:off x="4114878" y="3200169"/>
              <a:ext cx="31405" cy="26993"/>
              <a:chOff x="4114878" y="3200169"/>
              <a:chExt cx="31405" cy="26993"/>
            </a:xfrm>
          </p:grpSpPr>
          <p:sp>
            <p:nvSpPr>
              <p:cNvPr id="7050" name="Google Shape;7050;p6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1"/>
            <p:cNvGrpSpPr/>
            <p:nvPr/>
          </p:nvGrpSpPr>
          <p:grpSpPr>
            <a:xfrm>
              <a:off x="4068639" y="3210535"/>
              <a:ext cx="31499" cy="26906"/>
              <a:chOff x="4068639" y="3210535"/>
              <a:chExt cx="31499" cy="26906"/>
            </a:xfrm>
          </p:grpSpPr>
          <p:sp>
            <p:nvSpPr>
              <p:cNvPr id="7053" name="Google Shape;7053;p6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5" name="Google Shape;7055;p61"/>
          <p:cNvGrpSpPr/>
          <p:nvPr/>
        </p:nvGrpSpPr>
        <p:grpSpPr>
          <a:xfrm>
            <a:off x="3888633" y="3082351"/>
            <a:ext cx="351172" cy="160698"/>
            <a:chOff x="3888633" y="3082351"/>
            <a:chExt cx="351172" cy="160698"/>
          </a:xfrm>
        </p:grpSpPr>
        <p:sp>
          <p:nvSpPr>
            <p:cNvPr id="7056" name="Google Shape;7056;p6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1"/>
          <p:cNvGrpSpPr/>
          <p:nvPr/>
        </p:nvGrpSpPr>
        <p:grpSpPr>
          <a:xfrm>
            <a:off x="4143703" y="3066935"/>
            <a:ext cx="37783" cy="32357"/>
            <a:chOff x="4143703" y="3066935"/>
            <a:chExt cx="37783" cy="32357"/>
          </a:xfrm>
        </p:grpSpPr>
        <p:sp>
          <p:nvSpPr>
            <p:cNvPr id="7063" name="Google Shape;7063;p6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61"/>
          <p:cNvGrpSpPr/>
          <p:nvPr/>
        </p:nvGrpSpPr>
        <p:grpSpPr>
          <a:xfrm>
            <a:off x="4044565" y="3103563"/>
            <a:ext cx="37783" cy="32451"/>
            <a:chOff x="4044565" y="3103563"/>
            <a:chExt cx="37783" cy="32451"/>
          </a:xfrm>
        </p:grpSpPr>
        <p:sp>
          <p:nvSpPr>
            <p:cNvPr id="7066" name="Google Shape;7066;p6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61"/>
          <p:cNvGrpSpPr/>
          <p:nvPr/>
        </p:nvGrpSpPr>
        <p:grpSpPr>
          <a:xfrm>
            <a:off x="4017454" y="3188237"/>
            <a:ext cx="37776" cy="32357"/>
            <a:chOff x="4017454" y="3188237"/>
            <a:chExt cx="37776" cy="32357"/>
          </a:xfrm>
        </p:grpSpPr>
        <p:sp>
          <p:nvSpPr>
            <p:cNvPr id="7069" name="Google Shape;7069;p6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1"/>
          <p:cNvGrpSpPr/>
          <p:nvPr/>
        </p:nvGrpSpPr>
        <p:grpSpPr>
          <a:xfrm>
            <a:off x="3921548" y="3157509"/>
            <a:ext cx="37783" cy="32357"/>
            <a:chOff x="3921548" y="3157509"/>
            <a:chExt cx="37783" cy="32357"/>
          </a:xfrm>
        </p:grpSpPr>
        <p:sp>
          <p:nvSpPr>
            <p:cNvPr id="7072" name="Google Shape;7072;p6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1"/>
          <p:cNvGrpSpPr/>
          <p:nvPr/>
        </p:nvGrpSpPr>
        <p:grpSpPr>
          <a:xfrm>
            <a:off x="3939056" y="3211620"/>
            <a:ext cx="37783" cy="32380"/>
            <a:chOff x="3939056" y="3211620"/>
            <a:chExt cx="37783" cy="32380"/>
          </a:xfrm>
        </p:grpSpPr>
        <p:sp>
          <p:nvSpPr>
            <p:cNvPr id="7075" name="Google Shape;7075;p6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61"/>
          <p:cNvGrpSpPr/>
          <p:nvPr/>
        </p:nvGrpSpPr>
        <p:grpSpPr>
          <a:xfrm>
            <a:off x="4176240" y="3136965"/>
            <a:ext cx="31405" cy="26930"/>
            <a:chOff x="4176240" y="3136965"/>
            <a:chExt cx="31405" cy="26930"/>
          </a:xfrm>
        </p:grpSpPr>
        <p:sp>
          <p:nvSpPr>
            <p:cNvPr id="7078" name="Google Shape;7078;p6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61"/>
          <p:cNvGrpSpPr/>
          <p:nvPr/>
        </p:nvGrpSpPr>
        <p:grpSpPr>
          <a:xfrm>
            <a:off x="4133148" y="3152593"/>
            <a:ext cx="31499" cy="27001"/>
            <a:chOff x="4133148" y="3152593"/>
            <a:chExt cx="31499" cy="27001"/>
          </a:xfrm>
        </p:grpSpPr>
        <p:sp>
          <p:nvSpPr>
            <p:cNvPr id="7081" name="Google Shape;7081;p6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1"/>
          <p:cNvGrpSpPr/>
          <p:nvPr/>
        </p:nvGrpSpPr>
        <p:grpSpPr>
          <a:xfrm>
            <a:off x="4220866" y="3073534"/>
            <a:ext cx="31499" cy="26898"/>
            <a:chOff x="4220866" y="3073534"/>
            <a:chExt cx="31499" cy="26898"/>
          </a:xfrm>
        </p:grpSpPr>
        <p:sp>
          <p:nvSpPr>
            <p:cNvPr id="7084" name="Google Shape;7084;p6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61"/>
          <p:cNvGrpSpPr/>
          <p:nvPr/>
        </p:nvGrpSpPr>
        <p:grpSpPr>
          <a:xfrm>
            <a:off x="3869702" y="3230323"/>
            <a:ext cx="31499" cy="26906"/>
            <a:chOff x="3869702" y="3230323"/>
            <a:chExt cx="31499" cy="26906"/>
          </a:xfrm>
        </p:grpSpPr>
        <p:sp>
          <p:nvSpPr>
            <p:cNvPr id="7087" name="Google Shape;7087;p6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61"/>
          <p:cNvGrpSpPr/>
          <p:nvPr/>
        </p:nvGrpSpPr>
        <p:grpSpPr>
          <a:xfrm>
            <a:off x="4293838" y="3078639"/>
            <a:ext cx="269353" cy="311973"/>
            <a:chOff x="4293838" y="3078639"/>
            <a:chExt cx="269353" cy="311973"/>
          </a:xfrm>
        </p:grpSpPr>
        <p:sp>
          <p:nvSpPr>
            <p:cNvPr id="7090" name="Google Shape;7090;p6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1"/>
          <p:cNvGrpSpPr/>
          <p:nvPr/>
        </p:nvGrpSpPr>
        <p:grpSpPr>
          <a:xfrm>
            <a:off x="4538164" y="3342061"/>
            <a:ext cx="37776" cy="32380"/>
            <a:chOff x="4538164" y="3342061"/>
            <a:chExt cx="37776" cy="32380"/>
          </a:xfrm>
        </p:grpSpPr>
        <p:sp>
          <p:nvSpPr>
            <p:cNvPr id="7108" name="Google Shape;7108;p6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61"/>
          <p:cNvGrpSpPr/>
          <p:nvPr/>
        </p:nvGrpSpPr>
        <p:grpSpPr>
          <a:xfrm>
            <a:off x="4271383" y="3194742"/>
            <a:ext cx="37783" cy="32420"/>
            <a:chOff x="4271383" y="3194742"/>
            <a:chExt cx="37783" cy="32420"/>
          </a:xfrm>
        </p:grpSpPr>
        <p:sp>
          <p:nvSpPr>
            <p:cNvPr id="7111" name="Google Shape;7111;p6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1"/>
          <p:cNvGrpSpPr/>
          <p:nvPr/>
        </p:nvGrpSpPr>
        <p:grpSpPr>
          <a:xfrm>
            <a:off x="4284416" y="3084058"/>
            <a:ext cx="37783" cy="32357"/>
            <a:chOff x="4284416" y="3084058"/>
            <a:chExt cx="37783" cy="32357"/>
          </a:xfrm>
        </p:grpSpPr>
        <p:sp>
          <p:nvSpPr>
            <p:cNvPr id="7114" name="Google Shape;7114;p6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1"/>
          <p:cNvGrpSpPr/>
          <p:nvPr/>
        </p:nvGrpSpPr>
        <p:grpSpPr>
          <a:xfrm>
            <a:off x="4478697" y="3297561"/>
            <a:ext cx="37776" cy="32451"/>
            <a:chOff x="4478697" y="3297561"/>
            <a:chExt cx="37776" cy="32451"/>
          </a:xfrm>
        </p:grpSpPr>
        <p:sp>
          <p:nvSpPr>
            <p:cNvPr id="7117" name="Google Shape;7117;p6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1"/>
          <p:cNvGrpSpPr/>
          <p:nvPr/>
        </p:nvGrpSpPr>
        <p:grpSpPr>
          <a:xfrm>
            <a:off x="4411813" y="3331711"/>
            <a:ext cx="37776" cy="32451"/>
            <a:chOff x="4411813" y="3331711"/>
            <a:chExt cx="37776" cy="32451"/>
          </a:xfrm>
        </p:grpSpPr>
        <p:sp>
          <p:nvSpPr>
            <p:cNvPr id="7120" name="Google Shape;7120;p6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1"/>
          <p:cNvGrpSpPr/>
          <p:nvPr/>
        </p:nvGrpSpPr>
        <p:grpSpPr>
          <a:xfrm>
            <a:off x="4337984" y="3375188"/>
            <a:ext cx="37776" cy="32357"/>
            <a:chOff x="4337984" y="3375188"/>
            <a:chExt cx="37776" cy="32357"/>
          </a:xfrm>
        </p:grpSpPr>
        <p:sp>
          <p:nvSpPr>
            <p:cNvPr id="7123" name="Google Shape;7123;p6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61"/>
          <p:cNvGrpSpPr/>
          <p:nvPr/>
        </p:nvGrpSpPr>
        <p:grpSpPr>
          <a:xfrm>
            <a:off x="4494867" y="3090530"/>
            <a:ext cx="37878" cy="32451"/>
            <a:chOff x="4494867" y="3090530"/>
            <a:chExt cx="37878" cy="32451"/>
          </a:xfrm>
        </p:grpSpPr>
        <p:sp>
          <p:nvSpPr>
            <p:cNvPr id="7126" name="Google Shape;7126;p6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61"/>
          <p:cNvGrpSpPr/>
          <p:nvPr/>
        </p:nvGrpSpPr>
        <p:grpSpPr>
          <a:xfrm>
            <a:off x="4525124" y="3207774"/>
            <a:ext cx="37783" cy="32420"/>
            <a:chOff x="4525124" y="3207774"/>
            <a:chExt cx="37783" cy="32420"/>
          </a:xfrm>
        </p:grpSpPr>
        <p:sp>
          <p:nvSpPr>
            <p:cNvPr id="7129" name="Google Shape;7129;p6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1"/>
          <p:cNvGrpSpPr/>
          <p:nvPr/>
        </p:nvGrpSpPr>
        <p:grpSpPr>
          <a:xfrm>
            <a:off x="4440544" y="3176479"/>
            <a:ext cx="31499" cy="26898"/>
            <a:chOff x="4440544" y="3176479"/>
            <a:chExt cx="31499" cy="26898"/>
          </a:xfrm>
        </p:grpSpPr>
        <p:sp>
          <p:nvSpPr>
            <p:cNvPr id="7132" name="Google Shape;7132;p6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61"/>
          <p:cNvGrpSpPr/>
          <p:nvPr/>
        </p:nvGrpSpPr>
        <p:grpSpPr>
          <a:xfrm>
            <a:off x="4350545" y="3156400"/>
            <a:ext cx="31405" cy="27001"/>
            <a:chOff x="4350545" y="3156400"/>
            <a:chExt cx="31405" cy="27001"/>
          </a:xfrm>
        </p:grpSpPr>
        <p:sp>
          <p:nvSpPr>
            <p:cNvPr id="7135" name="Google Shape;7135;p6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61"/>
          <p:cNvGrpSpPr/>
          <p:nvPr/>
        </p:nvGrpSpPr>
        <p:grpSpPr>
          <a:xfrm>
            <a:off x="4376703" y="3255058"/>
            <a:ext cx="31405" cy="27001"/>
            <a:chOff x="4376703" y="3255058"/>
            <a:chExt cx="31405" cy="27001"/>
          </a:xfrm>
        </p:grpSpPr>
        <p:sp>
          <p:nvSpPr>
            <p:cNvPr id="7138" name="Google Shape;7138;p6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1"/>
          <p:cNvGrpSpPr/>
          <p:nvPr/>
        </p:nvGrpSpPr>
        <p:grpSpPr>
          <a:xfrm>
            <a:off x="4331322" y="3283656"/>
            <a:ext cx="31405" cy="26945"/>
            <a:chOff x="4331322" y="3283656"/>
            <a:chExt cx="31405" cy="26945"/>
          </a:xfrm>
        </p:grpSpPr>
        <p:sp>
          <p:nvSpPr>
            <p:cNvPr id="7141" name="Google Shape;7141;p6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61"/>
          <p:cNvGrpSpPr/>
          <p:nvPr/>
        </p:nvGrpSpPr>
        <p:grpSpPr>
          <a:xfrm>
            <a:off x="4380510" y="3065882"/>
            <a:ext cx="31405" cy="26938"/>
            <a:chOff x="4380510" y="3065882"/>
            <a:chExt cx="31405" cy="26938"/>
          </a:xfrm>
        </p:grpSpPr>
        <p:sp>
          <p:nvSpPr>
            <p:cNvPr id="7144" name="Google Shape;7144;p6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6" name="Google Shape;7146;p6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7" name="Google Shape;7147;p61"/>
          <p:cNvGrpSpPr/>
          <p:nvPr/>
        </p:nvGrpSpPr>
        <p:grpSpPr>
          <a:xfrm>
            <a:off x="4579164" y="3203653"/>
            <a:ext cx="1244833" cy="1020397"/>
            <a:chOff x="4579164" y="3203653"/>
            <a:chExt cx="1244833" cy="1020397"/>
          </a:xfrm>
        </p:grpSpPr>
        <p:sp>
          <p:nvSpPr>
            <p:cNvPr id="7148" name="Google Shape;7148;p6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0" name="Google Shape;7150;p61"/>
            <p:cNvGrpSpPr/>
            <p:nvPr/>
          </p:nvGrpSpPr>
          <p:grpSpPr>
            <a:xfrm>
              <a:off x="4579164" y="3203653"/>
              <a:ext cx="1244833" cy="1020397"/>
              <a:chOff x="4579164" y="3203653"/>
              <a:chExt cx="1244833" cy="1020397"/>
            </a:xfrm>
          </p:grpSpPr>
          <p:sp>
            <p:nvSpPr>
              <p:cNvPr id="7151" name="Google Shape;7151;p6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3" name="Google Shape;7153;p61"/>
              <p:cNvGrpSpPr/>
              <p:nvPr/>
            </p:nvGrpSpPr>
            <p:grpSpPr>
              <a:xfrm>
                <a:off x="4579164" y="3203653"/>
                <a:ext cx="1244833" cy="1020397"/>
                <a:chOff x="4579164" y="3203653"/>
                <a:chExt cx="1244833" cy="1020397"/>
              </a:xfrm>
            </p:grpSpPr>
            <p:sp>
              <p:nvSpPr>
                <p:cNvPr id="7154" name="Google Shape;7154;p6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2" name="Google Shape;7162;p61"/>
                <p:cNvGrpSpPr/>
                <p:nvPr/>
              </p:nvGrpSpPr>
              <p:grpSpPr>
                <a:xfrm>
                  <a:off x="4579164" y="3203653"/>
                  <a:ext cx="1244833" cy="1020397"/>
                  <a:chOff x="4579164" y="3203653"/>
                  <a:chExt cx="1244833" cy="1020397"/>
                </a:xfrm>
              </p:grpSpPr>
              <p:sp>
                <p:nvSpPr>
                  <p:cNvPr id="7163" name="Google Shape;7163;p6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7" name="Google Shape;7177;p61"/>
                  <p:cNvGrpSpPr/>
                  <p:nvPr/>
                </p:nvGrpSpPr>
                <p:grpSpPr>
                  <a:xfrm>
                    <a:off x="4579164" y="3203653"/>
                    <a:ext cx="1244833" cy="1020397"/>
                    <a:chOff x="4579164" y="3203653"/>
                    <a:chExt cx="1244833" cy="1020397"/>
                  </a:xfrm>
                </p:grpSpPr>
                <p:sp>
                  <p:nvSpPr>
                    <p:cNvPr id="7178" name="Google Shape;7178;p6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2" name="Google Shape;7202;p61"/>
                    <p:cNvGrpSpPr/>
                    <p:nvPr/>
                  </p:nvGrpSpPr>
                  <p:grpSpPr>
                    <a:xfrm>
                      <a:off x="4579164" y="3203653"/>
                      <a:ext cx="1244833" cy="1020397"/>
                      <a:chOff x="4579164" y="3203653"/>
                      <a:chExt cx="1244833" cy="1020397"/>
                    </a:xfrm>
                  </p:grpSpPr>
                  <p:sp>
                    <p:nvSpPr>
                      <p:cNvPr id="7203" name="Google Shape;7203;p6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4" name="Google Shape;7204;p61"/>
                      <p:cNvGrpSpPr/>
                      <p:nvPr/>
                    </p:nvGrpSpPr>
                    <p:grpSpPr>
                      <a:xfrm>
                        <a:off x="4579164" y="3203653"/>
                        <a:ext cx="1244833" cy="1020397"/>
                        <a:chOff x="4579164" y="3203653"/>
                        <a:chExt cx="1244833" cy="1020397"/>
                      </a:xfrm>
                    </p:grpSpPr>
                    <p:sp>
                      <p:nvSpPr>
                        <p:cNvPr id="7205" name="Google Shape;7205;p6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2" name="Google Shape;7212;p61"/>
                        <p:cNvGrpSpPr/>
                        <p:nvPr/>
                      </p:nvGrpSpPr>
                      <p:grpSpPr>
                        <a:xfrm>
                          <a:off x="4579164" y="3203653"/>
                          <a:ext cx="1244833" cy="1020397"/>
                          <a:chOff x="4579164" y="3203653"/>
                          <a:chExt cx="1244833" cy="1020397"/>
                        </a:xfrm>
                      </p:grpSpPr>
                      <p:sp>
                        <p:nvSpPr>
                          <p:cNvPr id="7213" name="Google Shape;7213;p6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6" name="Google Shape;7226;p61"/>
                          <p:cNvGrpSpPr/>
                          <p:nvPr/>
                        </p:nvGrpSpPr>
                        <p:grpSpPr>
                          <a:xfrm>
                            <a:off x="4579164" y="3203653"/>
                            <a:ext cx="1244833" cy="1020397"/>
                            <a:chOff x="4579164" y="3203653"/>
                            <a:chExt cx="1244833" cy="1020397"/>
                          </a:xfrm>
                        </p:grpSpPr>
                        <p:sp>
                          <p:nvSpPr>
                            <p:cNvPr id="7227" name="Google Shape;7227;p6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4" name="Google Shape;7234;p61"/>
                            <p:cNvGrpSpPr/>
                            <p:nvPr/>
                          </p:nvGrpSpPr>
                          <p:grpSpPr>
                            <a:xfrm>
                              <a:off x="4579164" y="3203653"/>
                              <a:ext cx="1244833" cy="1020397"/>
                              <a:chOff x="4579164" y="3203653"/>
                              <a:chExt cx="1244833" cy="1020397"/>
                            </a:xfrm>
                          </p:grpSpPr>
                          <p:sp>
                            <p:nvSpPr>
                              <p:cNvPr id="7235" name="Google Shape;7235;p6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0" name="Google Shape;7240;p61"/>
                              <p:cNvGrpSpPr/>
                              <p:nvPr/>
                            </p:nvGrpSpPr>
                            <p:grpSpPr>
                              <a:xfrm>
                                <a:off x="4579164" y="3203653"/>
                                <a:ext cx="1244833" cy="1020397"/>
                                <a:chOff x="4579164" y="3203653"/>
                                <a:chExt cx="1244833" cy="1020397"/>
                              </a:xfrm>
                            </p:grpSpPr>
                            <p:sp>
                              <p:nvSpPr>
                                <p:cNvPr id="7241" name="Google Shape;7241;p6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245" name="Google Shape;7245;p6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48" name="Google Shape;7248;p6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249" name="Google Shape;7249;p61"/>
          <p:cNvGrpSpPr/>
          <p:nvPr/>
        </p:nvGrpSpPr>
        <p:grpSpPr>
          <a:xfrm>
            <a:off x="4595437" y="3598775"/>
            <a:ext cx="37776" cy="32451"/>
            <a:chOff x="4595437" y="3598775"/>
            <a:chExt cx="37776" cy="32451"/>
          </a:xfrm>
        </p:grpSpPr>
        <p:sp>
          <p:nvSpPr>
            <p:cNvPr id="7250" name="Google Shape;7250;p6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61"/>
          <p:cNvGrpSpPr/>
          <p:nvPr/>
        </p:nvGrpSpPr>
        <p:grpSpPr>
          <a:xfrm>
            <a:off x="4641864" y="3524443"/>
            <a:ext cx="37776" cy="32380"/>
            <a:chOff x="4641864" y="3524443"/>
            <a:chExt cx="37776" cy="32380"/>
          </a:xfrm>
        </p:grpSpPr>
        <p:sp>
          <p:nvSpPr>
            <p:cNvPr id="7253" name="Google Shape;7253;p6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61"/>
          <p:cNvGrpSpPr/>
          <p:nvPr/>
        </p:nvGrpSpPr>
        <p:grpSpPr>
          <a:xfrm>
            <a:off x="4648431" y="3893901"/>
            <a:ext cx="37776" cy="32357"/>
            <a:chOff x="4648431" y="3893901"/>
            <a:chExt cx="37776" cy="32357"/>
          </a:xfrm>
        </p:grpSpPr>
        <p:sp>
          <p:nvSpPr>
            <p:cNvPr id="7256" name="Google Shape;7256;p6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1"/>
          <p:cNvGrpSpPr/>
          <p:nvPr/>
        </p:nvGrpSpPr>
        <p:grpSpPr>
          <a:xfrm>
            <a:off x="4567752" y="3722908"/>
            <a:ext cx="37870" cy="32380"/>
            <a:chOff x="4567752" y="3722908"/>
            <a:chExt cx="37870" cy="32380"/>
          </a:xfrm>
        </p:grpSpPr>
        <p:sp>
          <p:nvSpPr>
            <p:cNvPr id="7259" name="Google Shape;7259;p6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61"/>
          <p:cNvGrpSpPr/>
          <p:nvPr/>
        </p:nvGrpSpPr>
        <p:grpSpPr>
          <a:xfrm>
            <a:off x="4617506" y="3652052"/>
            <a:ext cx="37783" cy="32357"/>
            <a:chOff x="4617506" y="3652052"/>
            <a:chExt cx="37783" cy="32357"/>
          </a:xfrm>
        </p:grpSpPr>
        <p:sp>
          <p:nvSpPr>
            <p:cNvPr id="7262" name="Google Shape;7262;p6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1"/>
          <p:cNvGrpSpPr/>
          <p:nvPr/>
        </p:nvGrpSpPr>
        <p:grpSpPr>
          <a:xfrm>
            <a:off x="4739005" y="3554149"/>
            <a:ext cx="37870" cy="32357"/>
            <a:chOff x="4739005" y="3554149"/>
            <a:chExt cx="37870" cy="32357"/>
          </a:xfrm>
        </p:grpSpPr>
        <p:sp>
          <p:nvSpPr>
            <p:cNvPr id="7265" name="Google Shape;7265;p6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61"/>
          <p:cNvGrpSpPr/>
          <p:nvPr/>
        </p:nvGrpSpPr>
        <p:grpSpPr>
          <a:xfrm>
            <a:off x="4806557" y="3630258"/>
            <a:ext cx="37776" cy="32364"/>
            <a:chOff x="4806557" y="3630258"/>
            <a:chExt cx="37776" cy="32364"/>
          </a:xfrm>
        </p:grpSpPr>
        <p:sp>
          <p:nvSpPr>
            <p:cNvPr id="7268" name="Google Shape;7268;p6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61"/>
          <p:cNvGrpSpPr/>
          <p:nvPr/>
        </p:nvGrpSpPr>
        <p:grpSpPr>
          <a:xfrm>
            <a:off x="4737007" y="4004357"/>
            <a:ext cx="37870" cy="32357"/>
            <a:chOff x="4737007" y="4004357"/>
            <a:chExt cx="37870" cy="32357"/>
          </a:xfrm>
        </p:grpSpPr>
        <p:sp>
          <p:nvSpPr>
            <p:cNvPr id="7271" name="Google Shape;7271;p6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1"/>
          <p:cNvGrpSpPr/>
          <p:nvPr/>
        </p:nvGrpSpPr>
        <p:grpSpPr>
          <a:xfrm>
            <a:off x="4773634" y="4208627"/>
            <a:ext cx="37776" cy="32357"/>
            <a:chOff x="4773634" y="4208627"/>
            <a:chExt cx="37776" cy="32357"/>
          </a:xfrm>
        </p:grpSpPr>
        <p:sp>
          <p:nvSpPr>
            <p:cNvPr id="7274" name="Google Shape;7274;p6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1"/>
          <p:cNvGrpSpPr/>
          <p:nvPr/>
        </p:nvGrpSpPr>
        <p:grpSpPr>
          <a:xfrm>
            <a:off x="4888282" y="4074764"/>
            <a:ext cx="37776" cy="32451"/>
            <a:chOff x="4888282" y="4074764"/>
            <a:chExt cx="37776" cy="32451"/>
          </a:xfrm>
        </p:grpSpPr>
        <p:sp>
          <p:nvSpPr>
            <p:cNvPr id="7277" name="Google Shape;7277;p6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1"/>
          <p:cNvGrpSpPr/>
          <p:nvPr/>
        </p:nvGrpSpPr>
        <p:grpSpPr>
          <a:xfrm>
            <a:off x="4901315" y="3804271"/>
            <a:ext cx="37776" cy="32364"/>
            <a:chOff x="4901315" y="3804271"/>
            <a:chExt cx="37776" cy="32364"/>
          </a:xfrm>
        </p:grpSpPr>
        <p:sp>
          <p:nvSpPr>
            <p:cNvPr id="7280" name="Google Shape;7280;p6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61"/>
          <p:cNvGrpSpPr/>
          <p:nvPr/>
        </p:nvGrpSpPr>
        <p:grpSpPr>
          <a:xfrm>
            <a:off x="4866394" y="3715035"/>
            <a:ext cx="37846" cy="32357"/>
            <a:chOff x="4866394" y="3715035"/>
            <a:chExt cx="37846" cy="32357"/>
          </a:xfrm>
        </p:grpSpPr>
        <p:sp>
          <p:nvSpPr>
            <p:cNvPr id="7283" name="Google Shape;7283;p6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61"/>
          <p:cNvGrpSpPr/>
          <p:nvPr/>
        </p:nvGrpSpPr>
        <p:grpSpPr>
          <a:xfrm>
            <a:off x="4979233" y="3839798"/>
            <a:ext cx="37878" cy="32420"/>
            <a:chOff x="4979233" y="3839798"/>
            <a:chExt cx="37878" cy="32420"/>
          </a:xfrm>
        </p:grpSpPr>
        <p:sp>
          <p:nvSpPr>
            <p:cNvPr id="7286" name="Google Shape;7286;p6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61"/>
          <p:cNvGrpSpPr/>
          <p:nvPr/>
        </p:nvGrpSpPr>
        <p:grpSpPr>
          <a:xfrm>
            <a:off x="4790662" y="3679147"/>
            <a:ext cx="37783" cy="32380"/>
            <a:chOff x="4790662" y="3679147"/>
            <a:chExt cx="37783" cy="32380"/>
          </a:xfrm>
        </p:grpSpPr>
        <p:sp>
          <p:nvSpPr>
            <p:cNvPr id="7289" name="Google Shape;7289;p6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61"/>
          <p:cNvGrpSpPr/>
          <p:nvPr/>
        </p:nvGrpSpPr>
        <p:grpSpPr>
          <a:xfrm>
            <a:off x="4857263" y="3557861"/>
            <a:ext cx="37776" cy="32357"/>
            <a:chOff x="4857263" y="3557861"/>
            <a:chExt cx="37776" cy="32357"/>
          </a:xfrm>
        </p:grpSpPr>
        <p:sp>
          <p:nvSpPr>
            <p:cNvPr id="7292" name="Google Shape;7292;p6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61"/>
          <p:cNvGrpSpPr/>
          <p:nvPr/>
        </p:nvGrpSpPr>
        <p:grpSpPr>
          <a:xfrm>
            <a:off x="4883902" y="3648033"/>
            <a:ext cx="37783" cy="32380"/>
            <a:chOff x="4883902" y="3648033"/>
            <a:chExt cx="37783" cy="32380"/>
          </a:xfrm>
        </p:grpSpPr>
        <p:sp>
          <p:nvSpPr>
            <p:cNvPr id="7295" name="Google Shape;7295;p6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61"/>
          <p:cNvGrpSpPr/>
          <p:nvPr/>
        </p:nvGrpSpPr>
        <p:grpSpPr>
          <a:xfrm>
            <a:off x="4907780" y="3347220"/>
            <a:ext cx="37878" cy="32357"/>
            <a:chOff x="4907780" y="3347220"/>
            <a:chExt cx="37878" cy="32357"/>
          </a:xfrm>
        </p:grpSpPr>
        <p:sp>
          <p:nvSpPr>
            <p:cNvPr id="7298" name="Google Shape;7298;p6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1"/>
          <p:cNvGrpSpPr/>
          <p:nvPr/>
        </p:nvGrpSpPr>
        <p:grpSpPr>
          <a:xfrm>
            <a:off x="5065048" y="3738150"/>
            <a:ext cx="37783" cy="32364"/>
            <a:chOff x="5065048" y="3738150"/>
            <a:chExt cx="37783" cy="32364"/>
          </a:xfrm>
        </p:grpSpPr>
        <p:sp>
          <p:nvSpPr>
            <p:cNvPr id="7301" name="Google Shape;7301;p6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61"/>
          <p:cNvGrpSpPr/>
          <p:nvPr/>
        </p:nvGrpSpPr>
        <p:grpSpPr>
          <a:xfrm>
            <a:off x="5071616" y="3284615"/>
            <a:ext cx="37783" cy="32357"/>
            <a:chOff x="5071616" y="3284615"/>
            <a:chExt cx="37783" cy="32357"/>
          </a:xfrm>
        </p:grpSpPr>
        <p:sp>
          <p:nvSpPr>
            <p:cNvPr id="7304" name="Google Shape;7304;p6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1"/>
          <p:cNvGrpSpPr/>
          <p:nvPr/>
        </p:nvGrpSpPr>
        <p:grpSpPr>
          <a:xfrm>
            <a:off x="5389291" y="3759921"/>
            <a:ext cx="37783" cy="32380"/>
            <a:chOff x="5389291" y="3759921"/>
            <a:chExt cx="37783" cy="32380"/>
          </a:xfrm>
        </p:grpSpPr>
        <p:sp>
          <p:nvSpPr>
            <p:cNvPr id="7307" name="Google Shape;7307;p6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61"/>
          <p:cNvGrpSpPr/>
          <p:nvPr/>
        </p:nvGrpSpPr>
        <p:grpSpPr>
          <a:xfrm>
            <a:off x="5431534" y="3632932"/>
            <a:ext cx="37878" cy="32451"/>
            <a:chOff x="5431534" y="3632932"/>
            <a:chExt cx="37878" cy="32451"/>
          </a:xfrm>
        </p:grpSpPr>
        <p:sp>
          <p:nvSpPr>
            <p:cNvPr id="7310" name="Google Shape;7310;p6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1"/>
          <p:cNvGrpSpPr/>
          <p:nvPr/>
        </p:nvGrpSpPr>
        <p:grpSpPr>
          <a:xfrm>
            <a:off x="5540755" y="3544829"/>
            <a:ext cx="37783" cy="32357"/>
            <a:chOff x="5540755" y="3544829"/>
            <a:chExt cx="37783" cy="32357"/>
          </a:xfrm>
        </p:grpSpPr>
        <p:sp>
          <p:nvSpPr>
            <p:cNvPr id="7313" name="Google Shape;7313;p6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1"/>
          <p:cNvGrpSpPr/>
          <p:nvPr/>
        </p:nvGrpSpPr>
        <p:grpSpPr>
          <a:xfrm>
            <a:off x="5579293" y="3412107"/>
            <a:ext cx="37776" cy="32357"/>
            <a:chOff x="5579293" y="3412107"/>
            <a:chExt cx="37776" cy="32357"/>
          </a:xfrm>
        </p:grpSpPr>
        <p:sp>
          <p:nvSpPr>
            <p:cNvPr id="7316" name="Google Shape;7316;p6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61"/>
          <p:cNvGrpSpPr/>
          <p:nvPr/>
        </p:nvGrpSpPr>
        <p:grpSpPr>
          <a:xfrm>
            <a:off x="5801346" y="3284615"/>
            <a:ext cx="37783" cy="32357"/>
            <a:chOff x="5801346" y="3284615"/>
            <a:chExt cx="37783" cy="32357"/>
          </a:xfrm>
        </p:grpSpPr>
        <p:sp>
          <p:nvSpPr>
            <p:cNvPr id="7319" name="Google Shape;7319;p6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1"/>
          <p:cNvGrpSpPr/>
          <p:nvPr/>
        </p:nvGrpSpPr>
        <p:grpSpPr>
          <a:xfrm>
            <a:off x="5763578" y="3399067"/>
            <a:ext cx="37776" cy="32364"/>
            <a:chOff x="5763578" y="3399067"/>
            <a:chExt cx="37776" cy="32364"/>
          </a:xfrm>
        </p:grpSpPr>
        <p:sp>
          <p:nvSpPr>
            <p:cNvPr id="7322" name="Google Shape;7322;p6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61"/>
          <p:cNvGrpSpPr/>
          <p:nvPr/>
        </p:nvGrpSpPr>
        <p:grpSpPr>
          <a:xfrm>
            <a:off x="5395858" y="3230952"/>
            <a:ext cx="37776" cy="32364"/>
            <a:chOff x="5395858" y="3230952"/>
            <a:chExt cx="37776" cy="32364"/>
          </a:xfrm>
        </p:grpSpPr>
        <p:sp>
          <p:nvSpPr>
            <p:cNvPr id="7325" name="Google Shape;7325;p6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61"/>
          <p:cNvGrpSpPr/>
          <p:nvPr/>
        </p:nvGrpSpPr>
        <p:grpSpPr>
          <a:xfrm>
            <a:off x="5264088" y="3188237"/>
            <a:ext cx="37776" cy="32357"/>
            <a:chOff x="5264088" y="3188237"/>
            <a:chExt cx="37776" cy="32357"/>
          </a:xfrm>
        </p:grpSpPr>
        <p:sp>
          <p:nvSpPr>
            <p:cNvPr id="7328" name="Google Shape;7328;p6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1"/>
          <p:cNvGrpSpPr/>
          <p:nvPr/>
        </p:nvGrpSpPr>
        <p:grpSpPr>
          <a:xfrm>
            <a:off x="5585758" y="3237425"/>
            <a:ext cx="37878" cy="32357"/>
            <a:chOff x="5585758" y="3237425"/>
            <a:chExt cx="37878" cy="32357"/>
          </a:xfrm>
        </p:grpSpPr>
        <p:sp>
          <p:nvSpPr>
            <p:cNvPr id="7331" name="Google Shape;7331;p6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61"/>
          <p:cNvGrpSpPr/>
          <p:nvPr/>
        </p:nvGrpSpPr>
        <p:grpSpPr>
          <a:xfrm>
            <a:off x="4874196" y="3291088"/>
            <a:ext cx="37878" cy="32451"/>
            <a:chOff x="4874196" y="3291088"/>
            <a:chExt cx="37878" cy="32451"/>
          </a:xfrm>
        </p:grpSpPr>
        <p:sp>
          <p:nvSpPr>
            <p:cNvPr id="7334" name="Google Shape;7334;p6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1"/>
          <p:cNvGrpSpPr/>
          <p:nvPr/>
        </p:nvGrpSpPr>
        <p:grpSpPr>
          <a:xfrm>
            <a:off x="5197770" y="3785466"/>
            <a:ext cx="37783" cy="32427"/>
            <a:chOff x="5197770" y="3785466"/>
            <a:chExt cx="37783" cy="32427"/>
          </a:xfrm>
        </p:grpSpPr>
        <p:sp>
          <p:nvSpPr>
            <p:cNvPr id="7337" name="Google Shape;7337;p6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61"/>
          <p:cNvGrpSpPr/>
          <p:nvPr/>
        </p:nvGrpSpPr>
        <p:grpSpPr>
          <a:xfrm>
            <a:off x="5177699" y="3492117"/>
            <a:ext cx="37776" cy="32357"/>
            <a:chOff x="5177699" y="3492117"/>
            <a:chExt cx="37776" cy="32357"/>
          </a:xfrm>
        </p:grpSpPr>
        <p:sp>
          <p:nvSpPr>
            <p:cNvPr id="7340" name="Google Shape;7340;p6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61"/>
          <p:cNvGrpSpPr/>
          <p:nvPr/>
        </p:nvGrpSpPr>
        <p:grpSpPr>
          <a:xfrm>
            <a:off x="5349431" y="3622346"/>
            <a:ext cx="37870" cy="32380"/>
            <a:chOff x="5349431" y="3622346"/>
            <a:chExt cx="37870" cy="32380"/>
          </a:xfrm>
        </p:grpSpPr>
        <p:sp>
          <p:nvSpPr>
            <p:cNvPr id="7343" name="Google Shape;7343;p6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61"/>
          <p:cNvGrpSpPr/>
          <p:nvPr/>
        </p:nvGrpSpPr>
        <p:grpSpPr>
          <a:xfrm>
            <a:off x="5068855" y="3563980"/>
            <a:ext cx="53954" cy="46223"/>
            <a:chOff x="5068855" y="3563980"/>
            <a:chExt cx="53954" cy="46223"/>
          </a:xfrm>
        </p:grpSpPr>
        <p:sp>
          <p:nvSpPr>
            <p:cNvPr id="7346" name="Google Shape;7346;p6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61"/>
          <p:cNvGrpSpPr/>
          <p:nvPr/>
        </p:nvGrpSpPr>
        <p:grpSpPr>
          <a:xfrm>
            <a:off x="5037654" y="3392507"/>
            <a:ext cx="37870" cy="32451"/>
            <a:chOff x="5037654" y="3392507"/>
            <a:chExt cx="37870" cy="32451"/>
          </a:xfrm>
        </p:grpSpPr>
        <p:sp>
          <p:nvSpPr>
            <p:cNvPr id="7349" name="Google Shape;7349;p6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1"/>
          <p:cNvGrpSpPr/>
          <p:nvPr/>
        </p:nvGrpSpPr>
        <p:grpSpPr>
          <a:xfrm>
            <a:off x="5456560" y="3368629"/>
            <a:ext cx="37870" cy="32451"/>
            <a:chOff x="5456560" y="3368629"/>
            <a:chExt cx="37870" cy="32451"/>
          </a:xfrm>
        </p:grpSpPr>
        <p:sp>
          <p:nvSpPr>
            <p:cNvPr id="7352" name="Google Shape;7352;p6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1"/>
          <p:cNvGrpSpPr/>
          <p:nvPr/>
        </p:nvGrpSpPr>
        <p:grpSpPr>
          <a:xfrm>
            <a:off x="4755749" y="3501516"/>
            <a:ext cx="46246" cy="39608"/>
            <a:chOff x="4755749" y="3501516"/>
            <a:chExt cx="46246" cy="39608"/>
          </a:xfrm>
        </p:grpSpPr>
        <p:sp>
          <p:nvSpPr>
            <p:cNvPr id="7355" name="Google Shape;7355;p6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61"/>
          <p:cNvGrpSpPr/>
          <p:nvPr/>
        </p:nvGrpSpPr>
        <p:grpSpPr>
          <a:xfrm>
            <a:off x="4681346" y="3485582"/>
            <a:ext cx="37783" cy="32427"/>
            <a:chOff x="4681346" y="3485582"/>
            <a:chExt cx="37783" cy="32427"/>
          </a:xfrm>
        </p:grpSpPr>
        <p:sp>
          <p:nvSpPr>
            <p:cNvPr id="7358" name="Google Shape;7358;p6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1"/>
          <p:cNvGrpSpPr/>
          <p:nvPr/>
        </p:nvGrpSpPr>
        <p:grpSpPr>
          <a:xfrm>
            <a:off x="4767067" y="3291088"/>
            <a:ext cx="37878" cy="32451"/>
            <a:chOff x="4767067" y="3291088"/>
            <a:chExt cx="37878" cy="32451"/>
          </a:xfrm>
        </p:grpSpPr>
        <p:sp>
          <p:nvSpPr>
            <p:cNvPr id="7361" name="Google Shape;7361;p6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1"/>
          <p:cNvGrpSpPr/>
          <p:nvPr/>
        </p:nvGrpSpPr>
        <p:grpSpPr>
          <a:xfrm>
            <a:off x="4687819" y="3405539"/>
            <a:ext cx="37776" cy="32451"/>
            <a:chOff x="4687819" y="3405539"/>
            <a:chExt cx="37776" cy="32451"/>
          </a:xfrm>
        </p:grpSpPr>
        <p:sp>
          <p:nvSpPr>
            <p:cNvPr id="7364" name="Google Shape;7364;p6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61"/>
          <p:cNvGrpSpPr/>
          <p:nvPr/>
        </p:nvGrpSpPr>
        <p:grpSpPr>
          <a:xfrm>
            <a:off x="4923101" y="3444809"/>
            <a:ext cx="52813" cy="45318"/>
            <a:chOff x="4923101" y="3444809"/>
            <a:chExt cx="52813" cy="45318"/>
          </a:xfrm>
        </p:grpSpPr>
        <p:sp>
          <p:nvSpPr>
            <p:cNvPr id="7367" name="Google Shape;7367;p6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61"/>
          <p:cNvGrpSpPr/>
          <p:nvPr/>
        </p:nvGrpSpPr>
        <p:grpSpPr>
          <a:xfrm>
            <a:off x="4846040" y="3654750"/>
            <a:ext cx="31405" cy="26993"/>
            <a:chOff x="4846040" y="3654750"/>
            <a:chExt cx="31405" cy="26993"/>
          </a:xfrm>
        </p:grpSpPr>
        <p:sp>
          <p:nvSpPr>
            <p:cNvPr id="7370" name="Google Shape;7370;p6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61"/>
          <p:cNvGrpSpPr/>
          <p:nvPr/>
        </p:nvGrpSpPr>
        <p:grpSpPr>
          <a:xfrm>
            <a:off x="4925673" y="3691700"/>
            <a:ext cx="40253" cy="34472"/>
            <a:chOff x="4925673" y="3691700"/>
            <a:chExt cx="40253" cy="34472"/>
          </a:xfrm>
        </p:grpSpPr>
        <p:sp>
          <p:nvSpPr>
            <p:cNvPr id="7373" name="Google Shape;7373;p6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61"/>
          <p:cNvGrpSpPr/>
          <p:nvPr/>
        </p:nvGrpSpPr>
        <p:grpSpPr>
          <a:xfrm>
            <a:off x="4894653" y="3740848"/>
            <a:ext cx="31405" cy="26906"/>
            <a:chOff x="4894653" y="3740848"/>
            <a:chExt cx="31405" cy="26906"/>
          </a:xfrm>
        </p:grpSpPr>
        <p:sp>
          <p:nvSpPr>
            <p:cNvPr id="7376" name="Google Shape;7376;p6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1"/>
          <p:cNvGrpSpPr/>
          <p:nvPr/>
        </p:nvGrpSpPr>
        <p:grpSpPr>
          <a:xfrm>
            <a:off x="4962300" y="3696348"/>
            <a:ext cx="38255" cy="32773"/>
            <a:chOff x="4962300" y="3696348"/>
            <a:chExt cx="38255" cy="32773"/>
          </a:xfrm>
        </p:grpSpPr>
        <p:sp>
          <p:nvSpPr>
            <p:cNvPr id="7379" name="Google Shape;7379;p6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61"/>
          <p:cNvGrpSpPr/>
          <p:nvPr/>
        </p:nvGrpSpPr>
        <p:grpSpPr>
          <a:xfrm>
            <a:off x="4980185" y="3743349"/>
            <a:ext cx="31499" cy="26969"/>
            <a:chOff x="4980185" y="3743349"/>
            <a:chExt cx="31499" cy="26969"/>
          </a:xfrm>
        </p:grpSpPr>
        <p:sp>
          <p:nvSpPr>
            <p:cNvPr id="7382" name="Google Shape;7382;p6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61"/>
          <p:cNvGrpSpPr/>
          <p:nvPr/>
        </p:nvGrpSpPr>
        <p:grpSpPr>
          <a:xfrm>
            <a:off x="5013768" y="3734312"/>
            <a:ext cx="31499" cy="26969"/>
            <a:chOff x="5013768" y="3734312"/>
            <a:chExt cx="31499" cy="26969"/>
          </a:xfrm>
        </p:grpSpPr>
        <p:sp>
          <p:nvSpPr>
            <p:cNvPr id="7385" name="Google Shape;7385;p6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1"/>
          <p:cNvGrpSpPr/>
          <p:nvPr/>
        </p:nvGrpSpPr>
        <p:grpSpPr>
          <a:xfrm>
            <a:off x="5036703" y="3764545"/>
            <a:ext cx="31499" cy="26898"/>
            <a:chOff x="5036703" y="3764545"/>
            <a:chExt cx="31499" cy="26898"/>
          </a:xfrm>
        </p:grpSpPr>
        <p:sp>
          <p:nvSpPr>
            <p:cNvPr id="7388" name="Google Shape;7388;p6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61"/>
          <p:cNvGrpSpPr/>
          <p:nvPr/>
        </p:nvGrpSpPr>
        <p:grpSpPr>
          <a:xfrm>
            <a:off x="4953546" y="3768352"/>
            <a:ext cx="31405" cy="26898"/>
            <a:chOff x="4953546" y="3768352"/>
            <a:chExt cx="31405" cy="26898"/>
          </a:xfrm>
        </p:grpSpPr>
        <p:sp>
          <p:nvSpPr>
            <p:cNvPr id="7391" name="Google Shape;7391;p6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61"/>
          <p:cNvGrpSpPr/>
          <p:nvPr/>
        </p:nvGrpSpPr>
        <p:grpSpPr>
          <a:xfrm>
            <a:off x="4964770" y="3814016"/>
            <a:ext cx="31499" cy="26993"/>
            <a:chOff x="4964770" y="3814016"/>
            <a:chExt cx="31499" cy="26993"/>
          </a:xfrm>
        </p:grpSpPr>
        <p:sp>
          <p:nvSpPr>
            <p:cNvPr id="7394" name="Google Shape;7394;p6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61"/>
          <p:cNvGrpSpPr/>
          <p:nvPr/>
        </p:nvGrpSpPr>
        <p:grpSpPr>
          <a:xfrm>
            <a:off x="4923290" y="3800504"/>
            <a:ext cx="31468" cy="26898"/>
            <a:chOff x="4923290" y="3800504"/>
            <a:chExt cx="31468" cy="26898"/>
          </a:xfrm>
        </p:grpSpPr>
        <p:sp>
          <p:nvSpPr>
            <p:cNvPr id="7397" name="Google Shape;7397;p6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61"/>
          <p:cNvGrpSpPr/>
          <p:nvPr/>
        </p:nvGrpSpPr>
        <p:grpSpPr>
          <a:xfrm>
            <a:off x="5108534" y="3650943"/>
            <a:ext cx="31405" cy="26993"/>
            <a:chOff x="5108534" y="3650943"/>
            <a:chExt cx="31405" cy="26993"/>
          </a:xfrm>
        </p:grpSpPr>
        <p:sp>
          <p:nvSpPr>
            <p:cNvPr id="7400" name="Google Shape;7400;p6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61"/>
          <p:cNvGrpSpPr/>
          <p:nvPr/>
        </p:nvGrpSpPr>
        <p:grpSpPr>
          <a:xfrm>
            <a:off x="5119380" y="3760739"/>
            <a:ext cx="31499" cy="26993"/>
            <a:chOff x="5119380" y="3760739"/>
            <a:chExt cx="31499" cy="26993"/>
          </a:xfrm>
        </p:grpSpPr>
        <p:sp>
          <p:nvSpPr>
            <p:cNvPr id="7403" name="Google Shape;7403;p6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1"/>
          <p:cNvGrpSpPr/>
          <p:nvPr/>
        </p:nvGrpSpPr>
        <p:grpSpPr>
          <a:xfrm>
            <a:off x="5119380" y="3788235"/>
            <a:ext cx="31499" cy="26993"/>
            <a:chOff x="5119380" y="3788235"/>
            <a:chExt cx="31499" cy="26993"/>
          </a:xfrm>
        </p:grpSpPr>
        <p:sp>
          <p:nvSpPr>
            <p:cNvPr id="7406" name="Google Shape;7406;p6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61"/>
          <p:cNvGrpSpPr/>
          <p:nvPr/>
        </p:nvGrpSpPr>
        <p:grpSpPr>
          <a:xfrm>
            <a:off x="5158005" y="3875284"/>
            <a:ext cx="31405" cy="27001"/>
            <a:chOff x="5158005" y="3875284"/>
            <a:chExt cx="31405" cy="27001"/>
          </a:xfrm>
        </p:grpSpPr>
        <p:sp>
          <p:nvSpPr>
            <p:cNvPr id="7409" name="Google Shape;7409;p6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1"/>
          <p:cNvGrpSpPr/>
          <p:nvPr/>
        </p:nvGrpSpPr>
        <p:grpSpPr>
          <a:xfrm>
            <a:off x="5233163" y="3764545"/>
            <a:ext cx="31499" cy="26898"/>
            <a:chOff x="5233163" y="3764545"/>
            <a:chExt cx="31499" cy="26898"/>
          </a:xfrm>
        </p:grpSpPr>
        <p:sp>
          <p:nvSpPr>
            <p:cNvPr id="7412" name="Google Shape;7412;p6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61"/>
          <p:cNvGrpSpPr/>
          <p:nvPr/>
        </p:nvGrpSpPr>
        <p:grpSpPr>
          <a:xfrm>
            <a:off x="5276168" y="3805545"/>
            <a:ext cx="31499" cy="26906"/>
            <a:chOff x="5276168" y="3805545"/>
            <a:chExt cx="31499" cy="26906"/>
          </a:xfrm>
        </p:grpSpPr>
        <p:sp>
          <p:nvSpPr>
            <p:cNvPr id="7415" name="Google Shape;7415;p6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61"/>
          <p:cNvGrpSpPr/>
          <p:nvPr/>
        </p:nvGrpSpPr>
        <p:grpSpPr>
          <a:xfrm>
            <a:off x="5294053" y="3851933"/>
            <a:ext cx="31405" cy="26945"/>
            <a:chOff x="5294053" y="3851933"/>
            <a:chExt cx="31405" cy="26945"/>
          </a:xfrm>
        </p:grpSpPr>
        <p:sp>
          <p:nvSpPr>
            <p:cNvPr id="7418" name="Google Shape;7418;p6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1"/>
          <p:cNvGrpSpPr/>
          <p:nvPr/>
        </p:nvGrpSpPr>
        <p:grpSpPr>
          <a:xfrm>
            <a:off x="5341723" y="3851902"/>
            <a:ext cx="31405" cy="26977"/>
            <a:chOff x="5341723" y="3851902"/>
            <a:chExt cx="31405" cy="26977"/>
          </a:xfrm>
        </p:grpSpPr>
        <p:sp>
          <p:nvSpPr>
            <p:cNvPr id="7421" name="Google Shape;7421;p6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61"/>
          <p:cNvGrpSpPr/>
          <p:nvPr/>
        </p:nvGrpSpPr>
        <p:grpSpPr>
          <a:xfrm>
            <a:off x="5054871" y="3507855"/>
            <a:ext cx="31405" cy="26993"/>
            <a:chOff x="5054871" y="3507855"/>
            <a:chExt cx="31405" cy="26993"/>
          </a:xfrm>
        </p:grpSpPr>
        <p:sp>
          <p:nvSpPr>
            <p:cNvPr id="7424" name="Google Shape;7424;p6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61"/>
          <p:cNvGrpSpPr/>
          <p:nvPr/>
        </p:nvGrpSpPr>
        <p:grpSpPr>
          <a:xfrm>
            <a:off x="4876579" y="3675325"/>
            <a:ext cx="31405" cy="26969"/>
            <a:chOff x="4876579" y="3675325"/>
            <a:chExt cx="31405" cy="26969"/>
          </a:xfrm>
        </p:grpSpPr>
        <p:sp>
          <p:nvSpPr>
            <p:cNvPr id="7427" name="Google Shape;7427;p6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61"/>
          <p:cNvGrpSpPr/>
          <p:nvPr/>
        </p:nvGrpSpPr>
        <p:grpSpPr>
          <a:xfrm>
            <a:off x="4842233" y="3688333"/>
            <a:ext cx="31405" cy="26993"/>
            <a:chOff x="4842233" y="3688333"/>
            <a:chExt cx="31405" cy="26993"/>
          </a:xfrm>
        </p:grpSpPr>
        <p:sp>
          <p:nvSpPr>
            <p:cNvPr id="7430" name="Google Shape;7430;p6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61"/>
          <p:cNvGrpSpPr/>
          <p:nvPr/>
        </p:nvGrpSpPr>
        <p:grpSpPr>
          <a:xfrm>
            <a:off x="5187876" y="3608032"/>
            <a:ext cx="31405" cy="27001"/>
            <a:chOff x="5187876" y="3608032"/>
            <a:chExt cx="31405" cy="27001"/>
          </a:xfrm>
        </p:grpSpPr>
        <p:sp>
          <p:nvSpPr>
            <p:cNvPr id="7433" name="Google Shape;7433;p6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5" name="Google Shape;7435;p6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7" name="Google Shape;7437;p61"/>
          <p:cNvGrpSpPr/>
          <p:nvPr/>
        </p:nvGrpSpPr>
        <p:grpSpPr>
          <a:xfrm>
            <a:off x="5269224" y="3304167"/>
            <a:ext cx="40253" cy="34402"/>
            <a:chOff x="5269224" y="3304167"/>
            <a:chExt cx="40253" cy="34402"/>
          </a:xfrm>
        </p:grpSpPr>
        <p:sp>
          <p:nvSpPr>
            <p:cNvPr id="7438" name="Google Shape;7438;p6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1"/>
          <p:cNvGrpSpPr/>
          <p:nvPr/>
        </p:nvGrpSpPr>
        <p:grpSpPr>
          <a:xfrm>
            <a:off x="5327354" y="3476615"/>
            <a:ext cx="49864" cy="42723"/>
            <a:chOff x="5327354" y="3476615"/>
            <a:chExt cx="49864" cy="42723"/>
          </a:xfrm>
        </p:grpSpPr>
        <p:sp>
          <p:nvSpPr>
            <p:cNvPr id="7441" name="Google Shape;7441;p6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3" name="Google Shape;7443;p6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5" name="Google Shape;7445;p61"/>
          <p:cNvGrpSpPr/>
          <p:nvPr/>
        </p:nvGrpSpPr>
        <p:grpSpPr>
          <a:xfrm>
            <a:off x="5341723" y="3775957"/>
            <a:ext cx="31405" cy="26898"/>
            <a:chOff x="5341723" y="3775957"/>
            <a:chExt cx="31405" cy="26898"/>
          </a:xfrm>
        </p:grpSpPr>
        <p:sp>
          <p:nvSpPr>
            <p:cNvPr id="7446" name="Google Shape;7446;p6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1"/>
          <p:cNvGrpSpPr/>
          <p:nvPr/>
        </p:nvGrpSpPr>
        <p:grpSpPr>
          <a:xfrm>
            <a:off x="5439053" y="3699274"/>
            <a:ext cx="31405" cy="26898"/>
            <a:chOff x="5439053" y="3699274"/>
            <a:chExt cx="31405" cy="26898"/>
          </a:xfrm>
        </p:grpSpPr>
        <p:sp>
          <p:nvSpPr>
            <p:cNvPr id="7449" name="Google Shape;7449;p6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1"/>
          <p:cNvGrpSpPr/>
          <p:nvPr/>
        </p:nvGrpSpPr>
        <p:grpSpPr>
          <a:xfrm>
            <a:off x="5412414" y="3622307"/>
            <a:ext cx="31499" cy="26993"/>
            <a:chOff x="5412414" y="3622307"/>
            <a:chExt cx="31499" cy="26993"/>
          </a:xfrm>
        </p:grpSpPr>
        <p:sp>
          <p:nvSpPr>
            <p:cNvPr id="7452" name="Google Shape;7452;p6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1"/>
          <p:cNvGrpSpPr/>
          <p:nvPr/>
        </p:nvGrpSpPr>
        <p:grpSpPr>
          <a:xfrm>
            <a:off x="5476254" y="3473949"/>
            <a:ext cx="26835" cy="26930"/>
            <a:chOff x="5476254" y="3473949"/>
            <a:chExt cx="26835" cy="26930"/>
          </a:xfrm>
        </p:grpSpPr>
        <p:sp>
          <p:nvSpPr>
            <p:cNvPr id="7455" name="Google Shape;7455;p6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61"/>
          <p:cNvGrpSpPr/>
          <p:nvPr/>
        </p:nvGrpSpPr>
        <p:grpSpPr>
          <a:xfrm>
            <a:off x="5564547" y="3481594"/>
            <a:ext cx="31397" cy="26898"/>
            <a:chOff x="5564547" y="3481594"/>
            <a:chExt cx="31397" cy="26898"/>
          </a:xfrm>
        </p:grpSpPr>
        <p:sp>
          <p:nvSpPr>
            <p:cNvPr id="7458" name="Google Shape;7458;p6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1"/>
          <p:cNvGrpSpPr/>
          <p:nvPr/>
        </p:nvGrpSpPr>
        <p:grpSpPr>
          <a:xfrm>
            <a:off x="5534101" y="3470174"/>
            <a:ext cx="31397" cy="26906"/>
            <a:chOff x="5534101" y="3470174"/>
            <a:chExt cx="31397" cy="26906"/>
          </a:xfrm>
        </p:grpSpPr>
        <p:sp>
          <p:nvSpPr>
            <p:cNvPr id="7461" name="Google Shape;7461;p6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1"/>
          <p:cNvGrpSpPr/>
          <p:nvPr/>
        </p:nvGrpSpPr>
        <p:grpSpPr>
          <a:xfrm>
            <a:off x="5610879" y="3314486"/>
            <a:ext cx="31499" cy="26938"/>
            <a:chOff x="5610879" y="3314486"/>
            <a:chExt cx="31499" cy="26938"/>
          </a:xfrm>
        </p:grpSpPr>
        <p:sp>
          <p:nvSpPr>
            <p:cNvPr id="7464" name="Google Shape;7464;p6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1"/>
          <p:cNvGrpSpPr/>
          <p:nvPr/>
        </p:nvGrpSpPr>
        <p:grpSpPr>
          <a:xfrm>
            <a:off x="4834525" y="3501382"/>
            <a:ext cx="31499" cy="26898"/>
            <a:chOff x="4834525" y="3501382"/>
            <a:chExt cx="31499" cy="26898"/>
          </a:xfrm>
        </p:grpSpPr>
        <p:sp>
          <p:nvSpPr>
            <p:cNvPr id="7467" name="Google Shape;7467;p6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61"/>
          <p:cNvGrpSpPr/>
          <p:nvPr/>
        </p:nvGrpSpPr>
        <p:grpSpPr>
          <a:xfrm>
            <a:off x="4898460" y="3580158"/>
            <a:ext cx="31405" cy="26898"/>
            <a:chOff x="4898460" y="3580158"/>
            <a:chExt cx="31405" cy="26898"/>
          </a:xfrm>
        </p:grpSpPr>
        <p:sp>
          <p:nvSpPr>
            <p:cNvPr id="7470" name="Google Shape;7470;p6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61"/>
          <p:cNvGrpSpPr/>
          <p:nvPr/>
        </p:nvGrpSpPr>
        <p:grpSpPr>
          <a:xfrm>
            <a:off x="4882667" y="3608032"/>
            <a:ext cx="31499" cy="27001"/>
            <a:chOff x="4882667" y="3608032"/>
            <a:chExt cx="31499" cy="27001"/>
          </a:xfrm>
        </p:grpSpPr>
        <p:sp>
          <p:nvSpPr>
            <p:cNvPr id="7473" name="Google Shape;7473;p6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61"/>
          <p:cNvGrpSpPr/>
          <p:nvPr/>
        </p:nvGrpSpPr>
        <p:grpSpPr>
          <a:xfrm>
            <a:off x="4843373" y="3631407"/>
            <a:ext cx="16273" cy="16186"/>
            <a:chOff x="4843373" y="3631407"/>
            <a:chExt cx="16273" cy="16186"/>
          </a:xfrm>
        </p:grpSpPr>
        <p:sp>
          <p:nvSpPr>
            <p:cNvPr id="7476" name="Google Shape;7476;p6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1"/>
          <p:cNvGrpSpPr/>
          <p:nvPr/>
        </p:nvGrpSpPr>
        <p:grpSpPr>
          <a:xfrm>
            <a:off x="4727773" y="3591578"/>
            <a:ext cx="31499" cy="26898"/>
            <a:chOff x="4727773" y="3591578"/>
            <a:chExt cx="31499" cy="26898"/>
          </a:xfrm>
        </p:grpSpPr>
        <p:sp>
          <p:nvSpPr>
            <p:cNvPr id="7479" name="Google Shape;7479;p6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1" name="Google Shape;7481;p6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3" name="Google Shape;7483;p61"/>
          <p:cNvGrpSpPr/>
          <p:nvPr/>
        </p:nvGrpSpPr>
        <p:grpSpPr>
          <a:xfrm>
            <a:off x="4609421" y="3577398"/>
            <a:ext cx="31499" cy="27001"/>
            <a:chOff x="4609421" y="3577398"/>
            <a:chExt cx="31499" cy="27001"/>
          </a:xfrm>
        </p:grpSpPr>
        <p:sp>
          <p:nvSpPr>
            <p:cNvPr id="7484" name="Google Shape;7484;p6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1"/>
          <p:cNvGrpSpPr/>
          <p:nvPr/>
        </p:nvGrpSpPr>
        <p:grpSpPr>
          <a:xfrm>
            <a:off x="4649289" y="3577398"/>
            <a:ext cx="31499" cy="27001"/>
            <a:chOff x="4649289" y="3577398"/>
            <a:chExt cx="31499" cy="27001"/>
          </a:xfrm>
        </p:grpSpPr>
        <p:sp>
          <p:nvSpPr>
            <p:cNvPr id="7487" name="Google Shape;7487;p6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61"/>
          <p:cNvGrpSpPr/>
          <p:nvPr/>
        </p:nvGrpSpPr>
        <p:grpSpPr>
          <a:xfrm>
            <a:off x="4605614" y="3639523"/>
            <a:ext cx="31499" cy="26906"/>
            <a:chOff x="4605614" y="3639523"/>
            <a:chExt cx="31499" cy="26906"/>
          </a:xfrm>
        </p:grpSpPr>
        <p:sp>
          <p:nvSpPr>
            <p:cNvPr id="7490" name="Google Shape;7490;p6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1"/>
          <p:cNvGrpSpPr/>
          <p:nvPr/>
        </p:nvGrpSpPr>
        <p:grpSpPr>
          <a:xfrm>
            <a:off x="4785149" y="3618846"/>
            <a:ext cx="26930" cy="26843"/>
            <a:chOff x="4785149" y="3618846"/>
            <a:chExt cx="26930" cy="26843"/>
          </a:xfrm>
        </p:grpSpPr>
        <p:sp>
          <p:nvSpPr>
            <p:cNvPr id="7493" name="Google Shape;7493;p6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1"/>
          <p:cNvGrpSpPr/>
          <p:nvPr/>
        </p:nvGrpSpPr>
        <p:grpSpPr>
          <a:xfrm>
            <a:off x="4810167" y="3601567"/>
            <a:ext cx="31405" cy="26898"/>
            <a:chOff x="4810167" y="3601567"/>
            <a:chExt cx="31405" cy="26898"/>
          </a:xfrm>
        </p:grpSpPr>
        <p:sp>
          <p:nvSpPr>
            <p:cNvPr id="7496" name="Google Shape;7496;p6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4831002" y="3373230"/>
            <a:ext cx="31405" cy="26898"/>
            <a:chOff x="4831002" y="3373230"/>
            <a:chExt cx="31405" cy="26898"/>
          </a:xfrm>
        </p:grpSpPr>
        <p:sp>
          <p:nvSpPr>
            <p:cNvPr id="7499" name="Google Shape;7499;p6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1"/>
          <p:cNvGrpSpPr/>
          <p:nvPr/>
        </p:nvGrpSpPr>
        <p:grpSpPr>
          <a:xfrm>
            <a:off x="4719311" y="3355054"/>
            <a:ext cx="31499" cy="27001"/>
            <a:chOff x="4719311" y="3355054"/>
            <a:chExt cx="31499" cy="27001"/>
          </a:xfrm>
        </p:grpSpPr>
        <p:sp>
          <p:nvSpPr>
            <p:cNvPr id="7502" name="Google Shape;7502;p6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1"/>
          <p:cNvGrpSpPr/>
          <p:nvPr/>
        </p:nvGrpSpPr>
        <p:grpSpPr>
          <a:xfrm>
            <a:off x="4798755" y="3450260"/>
            <a:ext cx="26930" cy="26930"/>
            <a:chOff x="4798755" y="3450260"/>
            <a:chExt cx="26930" cy="26930"/>
          </a:xfrm>
        </p:grpSpPr>
        <p:sp>
          <p:nvSpPr>
            <p:cNvPr id="7505" name="Google Shape;7505;p6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61"/>
          <p:cNvGrpSpPr/>
          <p:nvPr/>
        </p:nvGrpSpPr>
        <p:grpSpPr>
          <a:xfrm>
            <a:off x="4645576" y="3467555"/>
            <a:ext cx="31405" cy="26953"/>
            <a:chOff x="4645576" y="3467555"/>
            <a:chExt cx="31405" cy="26953"/>
          </a:xfrm>
        </p:grpSpPr>
        <p:sp>
          <p:nvSpPr>
            <p:cNvPr id="7508" name="Google Shape;7508;p6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1"/>
          <p:cNvGrpSpPr/>
          <p:nvPr/>
        </p:nvGrpSpPr>
        <p:grpSpPr>
          <a:xfrm>
            <a:off x="4687631" y="3583965"/>
            <a:ext cx="31499" cy="26898"/>
            <a:chOff x="4687631" y="3583965"/>
            <a:chExt cx="31499" cy="26898"/>
          </a:xfrm>
        </p:grpSpPr>
        <p:sp>
          <p:nvSpPr>
            <p:cNvPr id="7511" name="Google Shape;7511;p6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1"/>
          <p:cNvGrpSpPr/>
          <p:nvPr/>
        </p:nvGrpSpPr>
        <p:grpSpPr>
          <a:xfrm>
            <a:off x="4719311" y="3471314"/>
            <a:ext cx="31499" cy="27001"/>
            <a:chOff x="4719311" y="3471314"/>
            <a:chExt cx="31499" cy="27001"/>
          </a:xfrm>
        </p:grpSpPr>
        <p:sp>
          <p:nvSpPr>
            <p:cNvPr id="7514" name="Google Shape;7514;p6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1"/>
          <p:cNvGrpSpPr/>
          <p:nvPr/>
        </p:nvGrpSpPr>
        <p:grpSpPr>
          <a:xfrm>
            <a:off x="4719311" y="3434404"/>
            <a:ext cx="31499" cy="26898"/>
            <a:chOff x="4719311" y="3434404"/>
            <a:chExt cx="31499" cy="26898"/>
          </a:xfrm>
        </p:grpSpPr>
        <p:sp>
          <p:nvSpPr>
            <p:cNvPr id="7517" name="Google Shape;7517;p6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61"/>
          <p:cNvGrpSpPr/>
          <p:nvPr/>
        </p:nvGrpSpPr>
        <p:grpSpPr>
          <a:xfrm>
            <a:off x="4768876" y="3401772"/>
            <a:ext cx="31499" cy="26898"/>
            <a:chOff x="4768876" y="3401772"/>
            <a:chExt cx="31499" cy="26898"/>
          </a:xfrm>
        </p:grpSpPr>
        <p:sp>
          <p:nvSpPr>
            <p:cNvPr id="7520" name="Google Shape;7520;p6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61"/>
          <p:cNvGrpSpPr/>
          <p:nvPr/>
        </p:nvGrpSpPr>
        <p:grpSpPr>
          <a:xfrm>
            <a:off x="4762214" y="3471377"/>
            <a:ext cx="26938" cy="26938"/>
            <a:chOff x="4762214" y="3471377"/>
            <a:chExt cx="26938" cy="26938"/>
          </a:xfrm>
        </p:grpSpPr>
        <p:sp>
          <p:nvSpPr>
            <p:cNvPr id="7523" name="Google Shape;7523;p6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1"/>
          <p:cNvGrpSpPr/>
          <p:nvPr/>
        </p:nvGrpSpPr>
        <p:grpSpPr>
          <a:xfrm>
            <a:off x="4790473" y="3344782"/>
            <a:ext cx="31405" cy="26898"/>
            <a:chOff x="4790473" y="3344782"/>
            <a:chExt cx="31405" cy="26898"/>
          </a:xfrm>
        </p:grpSpPr>
        <p:sp>
          <p:nvSpPr>
            <p:cNvPr id="7526" name="Google Shape;7526;p6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61"/>
          <p:cNvGrpSpPr/>
          <p:nvPr/>
        </p:nvGrpSpPr>
        <p:grpSpPr>
          <a:xfrm>
            <a:off x="4823774" y="3950733"/>
            <a:ext cx="37398" cy="32034"/>
            <a:chOff x="4823774" y="3950733"/>
            <a:chExt cx="37398" cy="32034"/>
          </a:xfrm>
        </p:grpSpPr>
        <p:sp>
          <p:nvSpPr>
            <p:cNvPr id="7529" name="Google Shape;7529;p6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4823396" y="4110566"/>
            <a:ext cx="31405" cy="26906"/>
            <a:chOff x="4823396" y="4110566"/>
            <a:chExt cx="31405" cy="26906"/>
          </a:xfrm>
        </p:grpSpPr>
        <p:sp>
          <p:nvSpPr>
            <p:cNvPr id="7532" name="Google Shape;7532;p6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61"/>
          <p:cNvGrpSpPr/>
          <p:nvPr/>
        </p:nvGrpSpPr>
        <p:grpSpPr>
          <a:xfrm>
            <a:off x="4838332" y="3821150"/>
            <a:ext cx="31499" cy="26898"/>
            <a:chOff x="4838332" y="3821150"/>
            <a:chExt cx="31499" cy="26898"/>
          </a:xfrm>
        </p:grpSpPr>
        <p:sp>
          <p:nvSpPr>
            <p:cNvPr id="7535" name="Google Shape;7535;p6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1"/>
          <p:cNvGrpSpPr/>
          <p:nvPr/>
        </p:nvGrpSpPr>
        <p:grpSpPr>
          <a:xfrm>
            <a:off x="4661275" y="3815007"/>
            <a:ext cx="36824" cy="31523"/>
            <a:chOff x="4661275" y="3815007"/>
            <a:chExt cx="36824" cy="31523"/>
          </a:xfrm>
        </p:grpSpPr>
        <p:sp>
          <p:nvSpPr>
            <p:cNvPr id="7538" name="Google Shape;7538;p6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1"/>
          <p:cNvGrpSpPr/>
          <p:nvPr/>
        </p:nvGrpSpPr>
        <p:grpSpPr>
          <a:xfrm>
            <a:off x="4558998" y="3851037"/>
            <a:ext cx="33591" cy="28699"/>
            <a:chOff x="4558998" y="3851037"/>
            <a:chExt cx="33591" cy="28699"/>
          </a:xfrm>
        </p:grpSpPr>
        <p:sp>
          <p:nvSpPr>
            <p:cNvPr id="7541" name="Google Shape;7541;p6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61"/>
          <p:cNvGrpSpPr/>
          <p:nvPr/>
        </p:nvGrpSpPr>
        <p:grpSpPr>
          <a:xfrm>
            <a:off x="4696762" y="3638587"/>
            <a:ext cx="33591" cy="28794"/>
            <a:chOff x="4696762" y="3638587"/>
            <a:chExt cx="33591" cy="28794"/>
          </a:xfrm>
        </p:grpSpPr>
        <p:sp>
          <p:nvSpPr>
            <p:cNvPr id="7544" name="Google Shape;7544;p6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1"/>
          <p:cNvGrpSpPr/>
          <p:nvPr/>
        </p:nvGrpSpPr>
        <p:grpSpPr>
          <a:xfrm>
            <a:off x="4929479" y="3939140"/>
            <a:ext cx="33497" cy="28692"/>
            <a:chOff x="4929479" y="3939140"/>
            <a:chExt cx="33497" cy="28692"/>
          </a:xfrm>
        </p:grpSpPr>
        <p:sp>
          <p:nvSpPr>
            <p:cNvPr id="7547" name="Google Shape;7547;p6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61"/>
          <p:cNvGrpSpPr/>
          <p:nvPr/>
        </p:nvGrpSpPr>
        <p:grpSpPr>
          <a:xfrm>
            <a:off x="4907119" y="3986039"/>
            <a:ext cx="33497" cy="28699"/>
            <a:chOff x="4907119" y="3986039"/>
            <a:chExt cx="33497" cy="28699"/>
          </a:xfrm>
        </p:grpSpPr>
        <p:sp>
          <p:nvSpPr>
            <p:cNvPr id="7550" name="Google Shape;7550;p6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1"/>
          <p:cNvGrpSpPr/>
          <p:nvPr/>
        </p:nvGrpSpPr>
        <p:grpSpPr>
          <a:xfrm>
            <a:off x="4911783" y="4048102"/>
            <a:ext cx="33591" cy="28762"/>
            <a:chOff x="4911783" y="4048102"/>
            <a:chExt cx="33591" cy="28762"/>
          </a:xfrm>
        </p:grpSpPr>
        <p:sp>
          <p:nvSpPr>
            <p:cNvPr id="7553" name="Google Shape;7553;p6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5" name="Google Shape;7555;p6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7" name="Google Shape;7557;p61"/>
          <p:cNvGrpSpPr/>
          <p:nvPr/>
        </p:nvGrpSpPr>
        <p:grpSpPr>
          <a:xfrm>
            <a:off x="4762623" y="3837847"/>
            <a:ext cx="42416" cy="36273"/>
            <a:chOff x="4762623" y="3837847"/>
            <a:chExt cx="42416" cy="36273"/>
          </a:xfrm>
        </p:grpSpPr>
        <p:sp>
          <p:nvSpPr>
            <p:cNvPr id="7558" name="Google Shape;7558;p6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61"/>
          <p:cNvGrpSpPr/>
          <p:nvPr/>
        </p:nvGrpSpPr>
        <p:grpSpPr>
          <a:xfrm>
            <a:off x="4746044" y="4104966"/>
            <a:ext cx="33497" cy="28699"/>
            <a:chOff x="4746044" y="4104966"/>
            <a:chExt cx="33497" cy="28699"/>
          </a:xfrm>
        </p:grpSpPr>
        <p:sp>
          <p:nvSpPr>
            <p:cNvPr id="7561" name="Google Shape;7561;p6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1"/>
          <p:cNvGrpSpPr/>
          <p:nvPr/>
        </p:nvGrpSpPr>
        <p:grpSpPr>
          <a:xfrm>
            <a:off x="4859646" y="4162554"/>
            <a:ext cx="33591" cy="28762"/>
            <a:chOff x="4859646" y="4162554"/>
            <a:chExt cx="33591" cy="28762"/>
          </a:xfrm>
        </p:grpSpPr>
        <p:sp>
          <p:nvSpPr>
            <p:cNvPr id="7564" name="Google Shape;7564;p6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61"/>
          <p:cNvGrpSpPr/>
          <p:nvPr/>
        </p:nvGrpSpPr>
        <p:grpSpPr>
          <a:xfrm>
            <a:off x="3617857" y="3284717"/>
            <a:ext cx="826785" cy="1099165"/>
            <a:chOff x="3617857" y="3284717"/>
            <a:chExt cx="826785" cy="1099165"/>
          </a:xfrm>
        </p:grpSpPr>
        <p:sp>
          <p:nvSpPr>
            <p:cNvPr id="7567" name="Google Shape;7567;p6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4180904" y="4251758"/>
            <a:ext cx="37783" cy="32420"/>
            <a:chOff x="4180904" y="4251758"/>
            <a:chExt cx="37783" cy="32420"/>
          </a:xfrm>
        </p:grpSpPr>
        <p:sp>
          <p:nvSpPr>
            <p:cNvPr id="7624" name="Google Shape;7624;p6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61"/>
          <p:cNvGrpSpPr/>
          <p:nvPr/>
        </p:nvGrpSpPr>
        <p:grpSpPr>
          <a:xfrm>
            <a:off x="4201644" y="4081324"/>
            <a:ext cx="37783" cy="32364"/>
            <a:chOff x="4201644" y="4081324"/>
            <a:chExt cx="37783" cy="32364"/>
          </a:xfrm>
        </p:grpSpPr>
        <p:sp>
          <p:nvSpPr>
            <p:cNvPr id="7627" name="Google Shape;7627;p6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4284416" y="3887428"/>
            <a:ext cx="37783" cy="32451"/>
            <a:chOff x="4284416" y="3887428"/>
            <a:chExt cx="37783" cy="32451"/>
          </a:xfrm>
        </p:grpSpPr>
        <p:sp>
          <p:nvSpPr>
            <p:cNvPr id="7630" name="Google Shape;7630;p6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1"/>
          <p:cNvGrpSpPr/>
          <p:nvPr/>
        </p:nvGrpSpPr>
        <p:grpSpPr>
          <a:xfrm>
            <a:off x="4223721" y="3860404"/>
            <a:ext cx="37870" cy="32364"/>
            <a:chOff x="4223721" y="3860404"/>
            <a:chExt cx="37870" cy="32364"/>
          </a:xfrm>
        </p:grpSpPr>
        <p:sp>
          <p:nvSpPr>
            <p:cNvPr id="7633" name="Google Shape;7633;p6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04889" y="3699242"/>
            <a:ext cx="37776" cy="32357"/>
            <a:chOff x="4104889" y="3699242"/>
            <a:chExt cx="37776" cy="32357"/>
          </a:xfrm>
        </p:grpSpPr>
        <p:sp>
          <p:nvSpPr>
            <p:cNvPr id="7636" name="Google Shape;7636;p6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1"/>
          <p:cNvGrpSpPr/>
          <p:nvPr/>
        </p:nvGrpSpPr>
        <p:grpSpPr>
          <a:xfrm>
            <a:off x="4143608" y="3475121"/>
            <a:ext cx="37878" cy="32420"/>
            <a:chOff x="4143608" y="3475121"/>
            <a:chExt cx="37878" cy="32420"/>
          </a:xfrm>
        </p:grpSpPr>
        <p:sp>
          <p:nvSpPr>
            <p:cNvPr id="7639" name="Google Shape;7639;p6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1"/>
          <p:cNvGrpSpPr/>
          <p:nvPr/>
        </p:nvGrpSpPr>
        <p:grpSpPr>
          <a:xfrm>
            <a:off x="4217248" y="3570893"/>
            <a:ext cx="37776" cy="32364"/>
            <a:chOff x="4217248" y="3570893"/>
            <a:chExt cx="37776" cy="32364"/>
          </a:xfrm>
        </p:grpSpPr>
        <p:sp>
          <p:nvSpPr>
            <p:cNvPr id="7642" name="Google Shape;7642;p6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1"/>
          <p:cNvGrpSpPr/>
          <p:nvPr/>
        </p:nvGrpSpPr>
        <p:grpSpPr>
          <a:xfrm>
            <a:off x="4255307" y="3431612"/>
            <a:ext cx="37776" cy="32451"/>
            <a:chOff x="4255307" y="3431612"/>
            <a:chExt cx="37776" cy="32451"/>
          </a:xfrm>
        </p:grpSpPr>
        <p:sp>
          <p:nvSpPr>
            <p:cNvPr id="7645" name="Google Shape;7645;p6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61"/>
          <p:cNvGrpSpPr/>
          <p:nvPr/>
        </p:nvGrpSpPr>
        <p:grpSpPr>
          <a:xfrm>
            <a:off x="3853052" y="3577398"/>
            <a:ext cx="37776" cy="32420"/>
            <a:chOff x="3853052" y="3577398"/>
            <a:chExt cx="37776" cy="32420"/>
          </a:xfrm>
        </p:grpSpPr>
        <p:sp>
          <p:nvSpPr>
            <p:cNvPr id="7648" name="Google Shape;7648;p6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61"/>
          <p:cNvGrpSpPr/>
          <p:nvPr/>
        </p:nvGrpSpPr>
        <p:grpSpPr>
          <a:xfrm>
            <a:off x="4039908" y="3412107"/>
            <a:ext cx="37776" cy="32357"/>
            <a:chOff x="4039908" y="3412107"/>
            <a:chExt cx="37776" cy="32357"/>
          </a:xfrm>
        </p:grpSpPr>
        <p:sp>
          <p:nvSpPr>
            <p:cNvPr id="7651" name="Google Shape;7651;p6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1"/>
          <p:cNvGrpSpPr/>
          <p:nvPr/>
        </p:nvGrpSpPr>
        <p:grpSpPr>
          <a:xfrm>
            <a:off x="4017360" y="3342061"/>
            <a:ext cx="37870" cy="32380"/>
            <a:chOff x="4017360" y="3342061"/>
            <a:chExt cx="37870" cy="32380"/>
          </a:xfrm>
        </p:grpSpPr>
        <p:sp>
          <p:nvSpPr>
            <p:cNvPr id="7654" name="Google Shape;7654;p6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6" name="Google Shape;7656;p6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8" name="Google Shape;7658;p61"/>
          <p:cNvGrpSpPr/>
          <p:nvPr/>
        </p:nvGrpSpPr>
        <p:grpSpPr>
          <a:xfrm>
            <a:off x="3750870" y="3418650"/>
            <a:ext cx="37776" cy="32380"/>
            <a:chOff x="3750870" y="3418650"/>
            <a:chExt cx="37776" cy="32380"/>
          </a:xfrm>
        </p:grpSpPr>
        <p:sp>
          <p:nvSpPr>
            <p:cNvPr id="7659" name="Google Shape;7659;p6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1"/>
          <p:cNvGrpSpPr/>
          <p:nvPr/>
        </p:nvGrpSpPr>
        <p:grpSpPr>
          <a:xfrm>
            <a:off x="3632509" y="3274438"/>
            <a:ext cx="37783" cy="32357"/>
            <a:chOff x="3632509" y="3274438"/>
            <a:chExt cx="37783" cy="32357"/>
          </a:xfrm>
        </p:grpSpPr>
        <p:sp>
          <p:nvSpPr>
            <p:cNvPr id="7662" name="Google Shape;7662;p6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1"/>
          <p:cNvGrpSpPr/>
          <p:nvPr/>
        </p:nvGrpSpPr>
        <p:grpSpPr>
          <a:xfrm>
            <a:off x="3906424" y="3297561"/>
            <a:ext cx="37776" cy="32451"/>
            <a:chOff x="3906424" y="3297561"/>
            <a:chExt cx="37776" cy="32451"/>
          </a:xfrm>
        </p:grpSpPr>
        <p:sp>
          <p:nvSpPr>
            <p:cNvPr id="7665" name="Google Shape;7665;p6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61"/>
          <p:cNvGrpSpPr/>
          <p:nvPr/>
        </p:nvGrpSpPr>
        <p:grpSpPr>
          <a:xfrm>
            <a:off x="3866084" y="3412107"/>
            <a:ext cx="37776" cy="32357"/>
            <a:chOff x="3866084" y="3412107"/>
            <a:chExt cx="37776" cy="32357"/>
          </a:xfrm>
        </p:grpSpPr>
        <p:sp>
          <p:nvSpPr>
            <p:cNvPr id="7668" name="Google Shape;7668;p6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61"/>
          <p:cNvGrpSpPr/>
          <p:nvPr/>
        </p:nvGrpSpPr>
        <p:grpSpPr>
          <a:xfrm>
            <a:off x="4023919" y="3766409"/>
            <a:ext cx="37783" cy="32357"/>
            <a:chOff x="4023919" y="3766409"/>
            <a:chExt cx="37783" cy="32357"/>
          </a:xfrm>
        </p:grpSpPr>
        <p:sp>
          <p:nvSpPr>
            <p:cNvPr id="7671" name="Google Shape;7671;p6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61"/>
          <p:cNvGrpSpPr/>
          <p:nvPr/>
        </p:nvGrpSpPr>
        <p:grpSpPr>
          <a:xfrm>
            <a:off x="3973882" y="3779449"/>
            <a:ext cx="37776" cy="32357"/>
            <a:chOff x="3973882" y="3779449"/>
            <a:chExt cx="37776" cy="32357"/>
          </a:xfrm>
        </p:grpSpPr>
        <p:sp>
          <p:nvSpPr>
            <p:cNvPr id="7674" name="Google Shape;7674;p6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61"/>
          <p:cNvGrpSpPr/>
          <p:nvPr/>
        </p:nvGrpSpPr>
        <p:grpSpPr>
          <a:xfrm>
            <a:off x="4073398" y="3838028"/>
            <a:ext cx="37776" cy="32380"/>
            <a:chOff x="4073398" y="3838028"/>
            <a:chExt cx="37776" cy="32380"/>
          </a:xfrm>
        </p:grpSpPr>
        <p:sp>
          <p:nvSpPr>
            <p:cNvPr id="7677" name="Google Shape;7677;p6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342672" y="4144496"/>
            <a:ext cx="37752" cy="32364"/>
            <a:chOff x="4342672" y="4144496"/>
            <a:chExt cx="37752" cy="32364"/>
          </a:xfrm>
        </p:grpSpPr>
        <p:sp>
          <p:nvSpPr>
            <p:cNvPr id="7680" name="Google Shape;7680;p6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61"/>
          <p:cNvGrpSpPr/>
          <p:nvPr/>
        </p:nvGrpSpPr>
        <p:grpSpPr>
          <a:xfrm>
            <a:off x="4406386" y="4056872"/>
            <a:ext cx="37783" cy="32364"/>
            <a:chOff x="4406386" y="4056872"/>
            <a:chExt cx="37783" cy="32364"/>
          </a:xfrm>
        </p:grpSpPr>
        <p:sp>
          <p:nvSpPr>
            <p:cNvPr id="7683" name="Google Shape;7683;p6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61"/>
          <p:cNvGrpSpPr/>
          <p:nvPr/>
        </p:nvGrpSpPr>
        <p:grpSpPr>
          <a:xfrm>
            <a:off x="4284416" y="4245254"/>
            <a:ext cx="37783" cy="32357"/>
            <a:chOff x="4284416" y="4245254"/>
            <a:chExt cx="37783" cy="32357"/>
          </a:xfrm>
        </p:grpSpPr>
        <p:sp>
          <p:nvSpPr>
            <p:cNvPr id="7686" name="Google Shape;7686;p6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61"/>
          <p:cNvGrpSpPr/>
          <p:nvPr/>
        </p:nvGrpSpPr>
        <p:grpSpPr>
          <a:xfrm>
            <a:off x="4219057" y="4331258"/>
            <a:ext cx="37776" cy="32364"/>
            <a:chOff x="4219057" y="4331258"/>
            <a:chExt cx="37776" cy="32364"/>
          </a:xfrm>
        </p:grpSpPr>
        <p:sp>
          <p:nvSpPr>
            <p:cNvPr id="7689" name="Google Shape;7689;p6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61"/>
          <p:cNvGrpSpPr/>
          <p:nvPr/>
        </p:nvGrpSpPr>
        <p:grpSpPr>
          <a:xfrm>
            <a:off x="4204122" y="4141688"/>
            <a:ext cx="33497" cy="28699"/>
            <a:chOff x="4204122" y="4141688"/>
            <a:chExt cx="33497" cy="28699"/>
          </a:xfrm>
        </p:grpSpPr>
        <p:sp>
          <p:nvSpPr>
            <p:cNvPr id="7692" name="Google Shape;7692;p6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1"/>
          <p:cNvGrpSpPr/>
          <p:nvPr/>
        </p:nvGrpSpPr>
        <p:grpSpPr>
          <a:xfrm>
            <a:off x="4301546" y="4003869"/>
            <a:ext cx="38916" cy="33324"/>
            <a:chOff x="4301546" y="4003869"/>
            <a:chExt cx="38916" cy="33324"/>
          </a:xfrm>
        </p:grpSpPr>
        <p:sp>
          <p:nvSpPr>
            <p:cNvPr id="7695" name="Google Shape;7695;p6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4210681" y="3924669"/>
            <a:ext cx="36549" cy="31366"/>
            <a:chOff x="4210681" y="3924669"/>
            <a:chExt cx="36549" cy="31366"/>
          </a:xfrm>
        </p:grpSpPr>
        <p:sp>
          <p:nvSpPr>
            <p:cNvPr id="7698" name="Google Shape;7698;p6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1"/>
          <p:cNvGrpSpPr/>
          <p:nvPr/>
        </p:nvGrpSpPr>
        <p:grpSpPr>
          <a:xfrm>
            <a:off x="3987771" y="3628874"/>
            <a:ext cx="31499" cy="26993"/>
            <a:chOff x="3987771" y="3628874"/>
            <a:chExt cx="31499" cy="26993"/>
          </a:xfrm>
        </p:grpSpPr>
        <p:sp>
          <p:nvSpPr>
            <p:cNvPr id="7701" name="Google Shape;7701;p6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1"/>
          <p:cNvGrpSpPr/>
          <p:nvPr/>
        </p:nvGrpSpPr>
        <p:grpSpPr>
          <a:xfrm>
            <a:off x="4087382" y="3775674"/>
            <a:ext cx="31405" cy="26898"/>
            <a:chOff x="4087382" y="3775674"/>
            <a:chExt cx="31405" cy="26898"/>
          </a:xfrm>
        </p:grpSpPr>
        <p:sp>
          <p:nvSpPr>
            <p:cNvPr id="7704" name="Google Shape;7704;p6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6" name="Google Shape;7706;p6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8" name="Google Shape;7708;p61"/>
          <p:cNvGrpSpPr/>
          <p:nvPr/>
        </p:nvGrpSpPr>
        <p:grpSpPr>
          <a:xfrm>
            <a:off x="4168541" y="3639523"/>
            <a:ext cx="31499" cy="26906"/>
            <a:chOff x="4168541" y="3639523"/>
            <a:chExt cx="31499" cy="26906"/>
          </a:xfrm>
        </p:grpSpPr>
        <p:sp>
          <p:nvSpPr>
            <p:cNvPr id="7709" name="Google Shape;7709;p6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61"/>
          <p:cNvGrpSpPr/>
          <p:nvPr/>
        </p:nvGrpSpPr>
        <p:grpSpPr>
          <a:xfrm>
            <a:off x="3965789" y="3393545"/>
            <a:ext cx="31405" cy="26945"/>
            <a:chOff x="3965789" y="3393545"/>
            <a:chExt cx="31405" cy="26945"/>
          </a:xfrm>
        </p:grpSpPr>
        <p:sp>
          <p:nvSpPr>
            <p:cNvPr id="7712" name="Google Shape;7712;p6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1"/>
          <p:cNvGrpSpPr/>
          <p:nvPr/>
        </p:nvGrpSpPr>
        <p:grpSpPr>
          <a:xfrm>
            <a:off x="3925166" y="3491008"/>
            <a:ext cx="31405" cy="27001"/>
            <a:chOff x="3925166" y="3491008"/>
            <a:chExt cx="31405" cy="27001"/>
          </a:xfrm>
        </p:grpSpPr>
        <p:sp>
          <p:nvSpPr>
            <p:cNvPr id="7715" name="Google Shape;7715;p6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61"/>
          <p:cNvGrpSpPr/>
          <p:nvPr/>
        </p:nvGrpSpPr>
        <p:grpSpPr>
          <a:xfrm>
            <a:off x="3682845" y="3340976"/>
            <a:ext cx="31397" cy="26898"/>
            <a:chOff x="3682845" y="3340976"/>
            <a:chExt cx="31397" cy="26898"/>
          </a:xfrm>
        </p:grpSpPr>
        <p:sp>
          <p:nvSpPr>
            <p:cNvPr id="7718" name="Google Shape;7718;p6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61"/>
          <p:cNvGrpSpPr/>
          <p:nvPr/>
        </p:nvGrpSpPr>
        <p:grpSpPr>
          <a:xfrm>
            <a:off x="3795393" y="3353725"/>
            <a:ext cx="31499" cy="26993"/>
            <a:chOff x="3795393" y="3353725"/>
            <a:chExt cx="31499" cy="26993"/>
          </a:xfrm>
        </p:grpSpPr>
        <p:sp>
          <p:nvSpPr>
            <p:cNvPr id="7721" name="Google Shape;7721;p6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1"/>
          <p:cNvGrpSpPr/>
          <p:nvPr/>
        </p:nvGrpSpPr>
        <p:grpSpPr>
          <a:xfrm>
            <a:off x="4176909" y="4363221"/>
            <a:ext cx="38924" cy="33316"/>
            <a:chOff x="4176909" y="4363221"/>
            <a:chExt cx="38924" cy="33316"/>
          </a:xfrm>
        </p:grpSpPr>
        <p:sp>
          <p:nvSpPr>
            <p:cNvPr id="7724" name="Google Shape;7724;p6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4226191" y="4007660"/>
            <a:ext cx="33560" cy="28770"/>
            <a:chOff x="4226191" y="4007660"/>
            <a:chExt cx="33560" cy="28770"/>
          </a:xfrm>
        </p:grpSpPr>
        <p:sp>
          <p:nvSpPr>
            <p:cNvPr id="7727" name="Google Shape;7727;p6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61"/>
          <p:cNvGrpSpPr/>
          <p:nvPr/>
        </p:nvGrpSpPr>
        <p:grpSpPr>
          <a:xfrm>
            <a:off x="3597785" y="3377045"/>
            <a:ext cx="33591" cy="28699"/>
            <a:chOff x="3597785" y="3377045"/>
            <a:chExt cx="33591" cy="28699"/>
          </a:xfrm>
        </p:grpSpPr>
        <p:sp>
          <p:nvSpPr>
            <p:cNvPr id="7730" name="Google Shape;7730;p6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1"/>
          <p:cNvGrpSpPr/>
          <p:nvPr/>
        </p:nvGrpSpPr>
        <p:grpSpPr>
          <a:xfrm>
            <a:off x="3887870" y="3669796"/>
            <a:ext cx="33591" cy="28692"/>
            <a:chOff x="3887870" y="3669796"/>
            <a:chExt cx="33591" cy="28692"/>
          </a:xfrm>
        </p:grpSpPr>
        <p:sp>
          <p:nvSpPr>
            <p:cNvPr id="7733" name="Google Shape;7733;p6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1"/>
          <p:cNvGrpSpPr/>
          <p:nvPr/>
        </p:nvGrpSpPr>
        <p:grpSpPr>
          <a:xfrm>
            <a:off x="3818320" y="3481625"/>
            <a:ext cx="33497" cy="28770"/>
            <a:chOff x="3818320" y="3481625"/>
            <a:chExt cx="33497" cy="28770"/>
          </a:xfrm>
        </p:grpSpPr>
        <p:sp>
          <p:nvSpPr>
            <p:cNvPr id="7736" name="Google Shape;7736;p6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61"/>
          <p:cNvGrpSpPr/>
          <p:nvPr/>
        </p:nvGrpSpPr>
        <p:grpSpPr>
          <a:xfrm>
            <a:off x="4278139" y="4120948"/>
            <a:ext cx="37492" cy="32129"/>
            <a:chOff x="4278139" y="4120948"/>
            <a:chExt cx="37492" cy="32129"/>
          </a:xfrm>
        </p:grpSpPr>
        <p:sp>
          <p:nvSpPr>
            <p:cNvPr id="7739" name="Google Shape;7739;p6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1"/>
          <p:cNvGrpSpPr/>
          <p:nvPr/>
        </p:nvGrpSpPr>
        <p:grpSpPr>
          <a:xfrm>
            <a:off x="4419898" y="3977388"/>
            <a:ext cx="33497" cy="28692"/>
            <a:chOff x="4419898" y="3977388"/>
            <a:chExt cx="33497" cy="28692"/>
          </a:xfrm>
        </p:grpSpPr>
        <p:sp>
          <p:nvSpPr>
            <p:cNvPr id="7742" name="Google Shape;7742;p6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1"/>
          <p:cNvGrpSpPr/>
          <p:nvPr/>
        </p:nvGrpSpPr>
        <p:grpSpPr>
          <a:xfrm>
            <a:off x="4158930" y="4034684"/>
            <a:ext cx="33497" cy="28762"/>
            <a:chOff x="4158930" y="4034684"/>
            <a:chExt cx="33497" cy="28762"/>
          </a:xfrm>
        </p:grpSpPr>
        <p:sp>
          <p:nvSpPr>
            <p:cNvPr id="7745" name="Google Shape;7745;p6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61"/>
          <p:cNvGrpSpPr/>
          <p:nvPr/>
        </p:nvGrpSpPr>
        <p:grpSpPr>
          <a:xfrm>
            <a:off x="4134949" y="3957049"/>
            <a:ext cx="33497" cy="28770"/>
            <a:chOff x="4134949" y="3957049"/>
            <a:chExt cx="33497" cy="28770"/>
          </a:xfrm>
        </p:grpSpPr>
        <p:sp>
          <p:nvSpPr>
            <p:cNvPr id="7748" name="Google Shape;7748;p6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4193653" y="4184403"/>
            <a:ext cx="43580" cy="37264"/>
            <a:chOff x="4193653" y="4184403"/>
            <a:chExt cx="43580" cy="37264"/>
          </a:xfrm>
        </p:grpSpPr>
        <p:sp>
          <p:nvSpPr>
            <p:cNvPr id="7751" name="Google Shape;7751;p6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61"/>
          <p:cNvGrpSpPr/>
          <p:nvPr/>
        </p:nvGrpSpPr>
        <p:grpSpPr>
          <a:xfrm>
            <a:off x="4343600" y="3943844"/>
            <a:ext cx="43580" cy="37312"/>
            <a:chOff x="4343600" y="3943844"/>
            <a:chExt cx="43580" cy="37312"/>
          </a:xfrm>
        </p:grpSpPr>
        <p:sp>
          <p:nvSpPr>
            <p:cNvPr id="7754" name="Google Shape;7754;p6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1"/>
          <p:cNvGrpSpPr/>
          <p:nvPr/>
        </p:nvGrpSpPr>
        <p:grpSpPr>
          <a:xfrm>
            <a:off x="4172339" y="3381693"/>
            <a:ext cx="31499" cy="27001"/>
            <a:chOff x="4172339" y="3381693"/>
            <a:chExt cx="31499" cy="27001"/>
          </a:xfrm>
        </p:grpSpPr>
        <p:sp>
          <p:nvSpPr>
            <p:cNvPr id="7757" name="Google Shape;7757;p6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762"/>
        <p:cNvGrpSpPr/>
        <p:nvPr/>
      </p:nvGrpSpPr>
      <p:grpSpPr>
        <a:xfrm>
          <a:off x="0" y="0"/>
          <a:ext cx="0" cy="0"/>
          <a:chOff x="0" y="0"/>
          <a:chExt cx="0" cy="0"/>
        </a:xfrm>
      </p:grpSpPr>
      <p:grpSp>
        <p:nvGrpSpPr>
          <p:cNvPr id="7763" name="Google Shape;7763;p62"/>
          <p:cNvGrpSpPr/>
          <p:nvPr/>
        </p:nvGrpSpPr>
        <p:grpSpPr>
          <a:xfrm>
            <a:off x="2126623" y="3607908"/>
            <a:ext cx="1102891" cy="760337"/>
            <a:chOff x="4967783" y="2151471"/>
            <a:chExt cx="3920692" cy="2702940"/>
          </a:xfrm>
        </p:grpSpPr>
        <p:grpSp>
          <p:nvGrpSpPr>
            <p:cNvPr id="7764" name="Google Shape;7764;p62"/>
            <p:cNvGrpSpPr/>
            <p:nvPr/>
          </p:nvGrpSpPr>
          <p:grpSpPr>
            <a:xfrm>
              <a:off x="5045709" y="2252109"/>
              <a:ext cx="3761071" cy="2501708"/>
              <a:chOff x="2691784" y="1805334"/>
              <a:chExt cx="3761071" cy="2501708"/>
            </a:xfrm>
          </p:grpSpPr>
          <p:sp>
            <p:nvSpPr>
              <p:cNvPr id="7765" name="Google Shape;7765;p6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62"/>
            <p:cNvGrpSpPr/>
            <p:nvPr/>
          </p:nvGrpSpPr>
          <p:grpSpPr>
            <a:xfrm>
              <a:off x="4967783" y="2151471"/>
              <a:ext cx="3920692" cy="2702940"/>
              <a:chOff x="2613858" y="1704696"/>
              <a:chExt cx="3920692" cy="2702940"/>
            </a:xfrm>
          </p:grpSpPr>
          <p:sp>
            <p:nvSpPr>
              <p:cNvPr id="7773" name="Google Shape;7773;p6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8" name="Google Shape;7778;p62"/>
          <p:cNvGrpSpPr/>
          <p:nvPr/>
        </p:nvGrpSpPr>
        <p:grpSpPr>
          <a:xfrm>
            <a:off x="3530532" y="1496185"/>
            <a:ext cx="1561911" cy="708580"/>
            <a:chOff x="3530532" y="1496185"/>
            <a:chExt cx="1561911" cy="708580"/>
          </a:xfrm>
        </p:grpSpPr>
        <p:grpSp>
          <p:nvGrpSpPr>
            <p:cNvPr id="7779" name="Google Shape;7779;p62"/>
            <p:cNvGrpSpPr/>
            <p:nvPr/>
          </p:nvGrpSpPr>
          <p:grpSpPr>
            <a:xfrm>
              <a:off x="3720318" y="1857562"/>
              <a:ext cx="1372125" cy="54"/>
              <a:chOff x="3720318" y="1857562"/>
              <a:chExt cx="1372125" cy="54"/>
            </a:xfrm>
          </p:grpSpPr>
          <p:cxnSp>
            <p:nvCxnSpPr>
              <p:cNvPr id="7780" name="Google Shape;7780;p62"/>
              <p:cNvCxnSpPr>
                <a:endCxn id="778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82" name="Google Shape;7782;p6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83" name="Google Shape;7783;p6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84" name="Google Shape;7784;p62"/>
              <p:cNvCxnSpPr>
                <a:stCxn id="778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785" name="Google Shape;7785;p62"/>
            <p:cNvGrpSpPr/>
            <p:nvPr/>
          </p:nvGrpSpPr>
          <p:grpSpPr>
            <a:xfrm>
              <a:off x="3567462" y="1496185"/>
              <a:ext cx="286500" cy="272914"/>
              <a:chOff x="3567462" y="1496185"/>
              <a:chExt cx="286500" cy="272914"/>
            </a:xfrm>
          </p:grpSpPr>
          <p:cxnSp>
            <p:nvCxnSpPr>
              <p:cNvPr id="7786" name="Google Shape;7786;p6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87" name="Google Shape;7787;p6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8" name="Google Shape;7788;p6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0" name="Google Shape;7790;p62"/>
            <p:cNvGrpSpPr/>
            <p:nvPr/>
          </p:nvGrpSpPr>
          <p:grpSpPr>
            <a:xfrm>
              <a:off x="3929014" y="1960574"/>
              <a:ext cx="286500" cy="242342"/>
              <a:chOff x="3929014" y="1960574"/>
              <a:chExt cx="286500" cy="242342"/>
            </a:xfrm>
          </p:grpSpPr>
          <p:cxnSp>
            <p:nvCxnSpPr>
              <p:cNvPr id="7791" name="Google Shape;7791;p6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792" name="Google Shape;7792;p6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62"/>
            <p:cNvGrpSpPr/>
            <p:nvPr/>
          </p:nvGrpSpPr>
          <p:grpSpPr>
            <a:xfrm>
              <a:off x="4290828" y="1496185"/>
              <a:ext cx="286500" cy="272914"/>
              <a:chOff x="4290828" y="1496185"/>
              <a:chExt cx="286500" cy="272914"/>
            </a:xfrm>
          </p:grpSpPr>
          <p:cxnSp>
            <p:nvCxnSpPr>
              <p:cNvPr id="7794" name="Google Shape;7794;p6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95" name="Google Shape;7795;p6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6" name="Google Shape;7796;p6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2"/>
            <p:cNvGrpSpPr/>
            <p:nvPr/>
          </p:nvGrpSpPr>
          <p:grpSpPr>
            <a:xfrm>
              <a:off x="4657726" y="1959674"/>
              <a:ext cx="286500" cy="245092"/>
              <a:chOff x="4657726" y="1959674"/>
              <a:chExt cx="286500" cy="245092"/>
            </a:xfrm>
          </p:grpSpPr>
          <p:cxnSp>
            <p:nvCxnSpPr>
              <p:cNvPr id="7798" name="Google Shape;7798;p6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799" name="Google Shape;7799;p6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0" name="Google Shape;7800;p62"/>
          <p:cNvGrpSpPr/>
          <p:nvPr/>
        </p:nvGrpSpPr>
        <p:grpSpPr>
          <a:xfrm>
            <a:off x="3512551" y="2358282"/>
            <a:ext cx="1597032" cy="378649"/>
            <a:chOff x="3512551" y="2358282"/>
            <a:chExt cx="1597032" cy="378649"/>
          </a:xfrm>
        </p:grpSpPr>
        <p:grpSp>
          <p:nvGrpSpPr>
            <p:cNvPr id="7801" name="Google Shape;7801;p62"/>
            <p:cNvGrpSpPr/>
            <p:nvPr/>
          </p:nvGrpSpPr>
          <p:grpSpPr>
            <a:xfrm>
              <a:off x="3738198" y="2553002"/>
              <a:ext cx="1145834" cy="117"/>
              <a:chOff x="3738198" y="2553002"/>
              <a:chExt cx="1145834" cy="117"/>
            </a:xfrm>
          </p:grpSpPr>
          <p:cxnSp>
            <p:nvCxnSpPr>
              <p:cNvPr id="7802" name="Google Shape;7802;p6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03" name="Google Shape;7803;p6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04" name="Google Shape;7804;p62"/>
              <p:cNvCxnSpPr>
                <a:stCxn id="7805" idx="6"/>
                <a:endCxn id="780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807" name="Google Shape;7807;p62"/>
            <p:cNvGrpSpPr/>
            <p:nvPr/>
          </p:nvGrpSpPr>
          <p:grpSpPr>
            <a:xfrm>
              <a:off x="3969644" y="2440153"/>
              <a:ext cx="225900" cy="296779"/>
              <a:chOff x="3969644" y="2440153"/>
              <a:chExt cx="225900" cy="296779"/>
            </a:xfrm>
          </p:grpSpPr>
          <p:cxnSp>
            <p:nvCxnSpPr>
              <p:cNvPr id="7808" name="Google Shape;7808;p6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806" name="Google Shape;7806;p6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2"/>
            <p:cNvGrpSpPr/>
            <p:nvPr/>
          </p:nvGrpSpPr>
          <p:grpSpPr>
            <a:xfrm>
              <a:off x="4426818" y="2358282"/>
              <a:ext cx="225600" cy="307471"/>
              <a:chOff x="4426818" y="2358282"/>
              <a:chExt cx="225600" cy="307471"/>
            </a:xfrm>
          </p:grpSpPr>
          <p:cxnSp>
            <p:nvCxnSpPr>
              <p:cNvPr id="7811" name="Google Shape;7811;p62"/>
              <p:cNvCxnSpPr>
                <a:stCxn id="781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813" name="Google Shape;7813;p6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62"/>
            <p:cNvGrpSpPr/>
            <p:nvPr/>
          </p:nvGrpSpPr>
          <p:grpSpPr>
            <a:xfrm>
              <a:off x="4883984" y="2440153"/>
              <a:ext cx="225600" cy="296479"/>
              <a:chOff x="4883984" y="2440153"/>
              <a:chExt cx="225600" cy="296479"/>
            </a:xfrm>
          </p:grpSpPr>
          <p:cxnSp>
            <p:nvCxnSpPr>
              <p:cNvPr id="7815" name="Google Shape;7815;p6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816" name="Google Shape;7816;p6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62"/>
            <p:cNvGrpSpPr/>
            <p:nvPr/>
          </p:nvGrpSpPr>
          <p:grpSpPr>
            <a:xfrm>
              <a:off x="3512551" y="2358356"/>
              <a:ext cx="225647" cy="307629"/>
              <a:chOff x="2182679" y="2005014"/>
              <a:chExt cx="792300" cy="1080158"/>
            </a:xfrm>
          </p:grpSpPr>
          <p:cxnSp>
            <p:nvCxnSpPr>
              <p:cNvPr id="7819" name="Google Shape;7819;p62"/>
              <p:cNvCxnSpPr>
                <a:stCxn id="782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805" name="Google Shape;7805;p6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1" name="Google Shape;7821;p62"/>
          <p:cNvGrpSpPr/>
          <p:nvPr/>
        </p:nvGrpSpPr>
        <p:grpSpPr>
          <a:xfrm>
            <a:off x="6872633" y="1182079"/>
            <a:ext cx="1559809" cy="722610"/>
            <a:chOff x="634175" y="2986275"/>
            <a:chExt cx="3147949" cy="1458344"/>
          </a:xfrm>
        </p:grpSpPr>
        <p:cxnSp>
          <p:nvCxnSpPr>
            <p:cNvPr id="7822" name="Google Shape;7822;p62"/>
            <p:cNvCxnSpPr>
              <a:stCxn id="7823" idx="4"/>
              <a:endCxn id="782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825" name="Google Shape;7825;p62"/>
            <p:cNvCxnSpPr>
              <a:stCxn id="7824" idx="0"/>
              <a:endCxn id="782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27" name="Google Shape;7827;p62"/>
            <p:cNvCxnSpPr>
              <a:stCxn id="7826" idx="4"/>
              <a:endCxn id="782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29" name="Google Shape;7829;p62"/>
            <p:cNvCxnSpPr>
              <a:stCxn id="7828" idx="0"/>
              <a:endCxn id="783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830" name="Google Shape;7830;p6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26" name="Google Shape;7826;p6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23" name="Google Shape;7823;p6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28" name="Google Shape;7828;p6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24" name="Google Shape;7824;p6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831" name="Google Shape;7831;p62"/>
          <p:cNvGrpSpPr/>
          <p:nvPr/>
        </p:nvGrpSpPr>
        <p:grpSpPr>
          <a:xfrm>
            <a:off x="3526424" y="2891987"/>
            <a:ext cx="1570719" cy="294123"/>
            <a:chOff x="998425" y="1182125"/>
            <a:chExt cx="1065400" cy="199500"/>
          </a:xfrm>
        </p:grpSpPr>
        <p:sp>
          <p:nvSpPr>
            <p:cNvPr id="7832" name="Google Shape;7832;p6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2"/>
          <p:cNvGrpSpPr/>
          <p:nvPr/>
        </p:nvGrpSpPr>
        <p:grpSpPr>
          <a:xfrm>
            <a:off x="6869680" y="2009474"/>
            <a:ext cx="1565716" cy="366729"/>
            <a:chOff x="1247650" y="2075423"/>
            <a:chExt cx="6648477" cy="1557238"/>
          </a:xfrm>
        </p:grpSpPr>
        <p:sp>
          <p:nvSpPr>
            <p:cNvPr id="7838" name="Google Shape;7838;p6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6853992" y="3158289"/>
            <a:ext cx="1597061" cy="663440"/>
            <a:chOff x="6796238" y="3158297"/>
            <a:chExt cx="1630319" cy="677257"/>
          </a:xfrm>
        </p:grpSpPr>
        <p:cxnSp>
          <p:nvCxnSpPr>
            <p:cNvPr id="7845" name="Google Shape;7845;p6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846" name="Google Shape;7846;p6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847" name="Google Shape;7847;p6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848" name="Google Shape;7848;p6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849" name="Google Shape;7849;p62"/>
            <p:cNvGrpSpPr/>
            <p:nvPr/>
          </p:nvGrpSpPr>
          <p:grpSpPr>
            <a:xfrm>
              <a:off x="6796238" y="3311904"/>
              <a:ext cx="1630319" cy="377697"/>
              <a:chOff x="6796238" y="3311904"/>
              <a:chExt cx="1630319" cy="377697"/>
            </a:xfrm>
          </p:grpSpPr>
          <p:sp>
            <p:nvSpPr>
              <p:cNvPr id="7850" name="Google Shape;7850;p6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3" name="Google Shape;7853;p62"/>
          <p:cNvGrpSpPr/>
          <p:nvPr/>
        </p:nvGrpSpPr>
        <p:grpSpPr>
          <a:xfrm>
            <a:off x="5375130" y="1179681"/>
            <a:ext cx="1368606" cy="1593805"/>
            <a:chOff x="1839112" y="2209163"/>
            <a:chExt cx="1918159" cy="2233784"/>
          </a:xfrm>
        </p:grpSpPr>
        <p:sp>
          <p:nvSpPr>
            <p:cNvPr id="7854" name="Google Shape;7854;p6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57" name="Google Shape;7857;p62"/>
            <p:cNvCxnSpPr>
              <a:stCxn id="7854" idx="6"/>
              <a:endCxn id="785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58" name="Google Shape;7858;p62"/>
            <p:cNvCxnSpPr>
              <a:stCxn id="7855" idx="4"/>
              <a:endCxn id="785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860" name="Google Shape;7860;p62"/>
            <p:cNvCxnSpPr>
              <a:stCxn id="7859" idx="6"/>
              <a:endCxn id="785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61" name="Google Shape;7861;p62"/>
            <p:cNvCxnSpPr>
              <a:stCxn id="7856" idx="4"/>
              <a:endCxn id="786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859" name="Google Shape;7859;p6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64" name="Google Shape;7864;p62"/>
            <p:cNvCxnSpPr>
              <a:endCxn id="786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865" name="Google Shape;7865;p62"/>
          <p:cNvGrpSpPr/>
          <p:nvPr/>
        </p:nvGrpSpPr>
        <p:grpSpPr>
          <a:xfrm>
            <a:off x="3507503" y="1185917"/>
            <a:ext cx="1637968" cy="154942"/>
            <a:chOff x="238125" y="2506075"/>
            <a:chExt cx="7115411" cy="673075"/>
          </a:xfrm>
        </p:grpSpPr>
        <p:sp>
          <p:nvSpPr>
            <p:cNvPr id="7866" name="Google Shape;7866;p6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746187" y="1507514"/>
            <a:ext cx="2476762" cy="91743"/>
            <a:chOff x="1464850" y="436376"/>
            <a:chExt cx="6001362" cy="222300"/>
          </a:xfrm>
        </p:grpSpPr>
        <p:sp>
          <p:nvSpPr>
            <p:cNvPr id="7872" name="Google Shape;7872;p6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77" name="Google Shape;7877;p6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78" name="Google Shape;7878;p6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79" name="Google Shape;7879;p6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80" name="Google Shape;7880;p6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881" name="Google Shape;7881;p62"/>
          <p:cNvGrpSpPr/>
          <p:nvPr/>
        </p:nvGrpSpPr>
        <p:grpSpPr>
          <a:xfrm>
            <a:off x="732455" y="2742980"/>
            <a:ext cx="1452710" cy="651923"/>
            <a:chOff x="803162" y="2667727"/>
            <a:chExt cx="1411906" cy="633611"/>
          </a:xfrm>
        </p:grpSpPr>
        <p:cxnSp>
          <p:nvCxnSpPr>
            <p:cNvPr id="7882" name="Google Shape;7882;p62"/>
            <p:cNvCxnSpPr>
              <a:stCxn id="7883" idx="2"/>
              <a:endCxn id="788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85" name="Google Shape;7885;p62"/>
            <p:cNvCxnSpPr>
              <a:stCxn id="7886" idx="0"/>
              <a:endCxn id="788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87" name="Google Shape;7887;p62"/>
            <p:cNvCxnSpPr>
              <a:stCxn id="7886" idx="2"/>
              <a:endCxn id="788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89" name="Google Shape;7889;p62"/>
            <p:cNvCxnSpPr>
              <a:stCxn id="7890" idx="0"/>
              <a:endCxn id="788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91" name="Google Shape;7891;p62"/>
            <p:cNvCxnSpPr>
              <a:stCxn id="7884" idx="2"/>
              <a:endCxn id="789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93" name="Google Shape;7893;p62"/>
            <p:cNvCxnSpPr>
              <a:stCxn id="7894" idx="0"/>
              <a:endCxn id="788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890" name="Google Shape;7890;p6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88" name="Google Shape;7888;p6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94" name="Google Shape;7894;p6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92" name="Google Shape;7892;p6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84" name="Google Shape;7884;p6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86" name="Google Shape;7886;p6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83" name="Google Shape;7883;p6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95" name="Google Shape;7895;p62"/>
          <p:cNvGrpSpPr/>
          <p:nvPr/>
        </p:nvGrpSpPr>
        <p:grpSpPr>
          <a:xfrm>
            <a:off x="732456" y="1178518"/>
            <a:ext cx="2518541" cy="209309"/>
            <a:chOff x="803163" y="1111966"/>
            <a:chExt cx="2447800" cy="203430"/>
          </a:xfrm>
        </p:grpSpPr>
        <p:grpSp>
          <p:nvGrpSpPr>
            <p:cNvPr id="7896" name="Google Shape;7896;p62"/>
            <p:cNvGrpSpPr/>
            <p:nvPr/>
          </p:nvGrpSpPr>
          <p:grpSpPr>
            <a:xfrm>
              <a:off x="1958180" y="1111966"/>
              <a:ext cx="588019" cy="121396"/>
              <a:chOff x="4808316" y="2800065"/>
              <a:chExt cx="1999386" cy="412910"/>
            </a:xfrm>
          </p:grpSpPr>
          <p:sp>
            <p:nvSpPr>
              <p:cNvPr id="7897" name="Google Shape;7897;p6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8" name="Google Shape;7898;p62"/>
              <p:cNvGrpSpPr/>
              <p:nvPr/>
            </p:nvGrpSpPr>
            <p:grpSpPr>
              <a:xfrm>
                <a:off x="4808316" y="2800065"/>
                <a:ext cx="92400" cy="411825"/>
                <a:chOff x="845575" y="2563700"/>
                <a:chExt cx="92400" cy="411825"/>
              </a:xfrm>
            </p:grpSpPr>
            <p:cxnSp>
              <p:nvCxnSpPr>
                <p:cNvPr id="7899" name="Google Shape;7899;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00" name="Google Shape;7900;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901" name="Google Shape;7901;p6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902" name="Google Shape;7902;p6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62"/>
            <p:cNvGrpSpPr/>
            <p:nvPr/>
          </p:nvGrpSpPr>
          <p:grpSpPr>
            <a:xfrm>
              <a:off x="803163" y="1111974"/>
              <a:ext cx="591158" cy="121545"/>
              <a:chOff x="803163" y="1111974"/>
              <a:chExt cx="591158" cy="121545"/>
            </a:xfrm>
          </p:grpSpPr>
          <p:grpSp>
            <p:nvGrpSpPr>
              <p:cNvPr id="7904" name="Google Shape;7904;p62"/>
              <p:cNvGrpSpPr/>
              <p:nvPr/>
            </p:nvGrpSpPr>
            <p:grpSpPr>
              <a:xfrm>
                <a:off x="803163" y="1111974"/>
                <a:ext cx="27175" cy="121077"/>
                <a:chOff x="845575" y="2563700"/>
                <a:chExt cx="92400" cy="411825"/>
              </a:xfrm>
            </p:grpSpPr>
            <p:cxnSp>
              <p:nvCxnSpPr>
                <p:cNvPr id="7905" name="Google Shape;7905;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06" name="Google Shape;7906;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7" name="Google Shape;7907;p6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62"/>
            <p:cNvGrpSpPr/>
            <p:nvPr/>
          </p:nvGrpSpPr>
          <p:grpSpPr>
            <a:xfrm>
              <a:off x="1381910" y="1194219"/>
              <a:ext cx="588341" cy="121177"/>
              <a:chOff x="1381910" y="1194219"/>
              <a:chExt cx="588341" cy="121177"/>
            </a:xfrm>
          </p:grpSpPr>
          <p:grpSp>
            <p:nvGrpSpPr>
              <p:cNvPr id="7909" name="Google Shape;7909;p62"/>
              <p:cNvGrpSpPr/>
              <p:nvPr/>
            </p:nvGrpSpPr>
            <p:grpSpPr>
              <a:xfrm rot="10800000">
                <a:off x="1381910" y="1194319"/>
                <a:ext cx="27175" cy="121077"/>
                <a:chOff x="2070100" y="2563700"/>
                <a:chExt cx="92400" cy="411825"/>
              </a:xfrm>
            </p:grpSpPr>
            <p:cxnSp>
              <p:nvCxnSpPr>
                <p:cNvPr id="7910" name="Google Shape;7910;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11" name="Google Shape;7911;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2" name="Google Shape;7912;p6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62"/>
            <p:cNvGrpSpPr/>
            <p:nvPr/>
          </p:nvGrpSpPr>
          <p:grpSpPr>
            <a:xfrm>
              <a:off x="2532079" y="1194219"/>
              <a:ext cx="704927" cy="121177"/>
              <a:chOff x="2532079" y="1194219"/>
              <a:chExt cx="704927" cy="121177"/>
            </a:xfrm>
          </p:grpSpPr>
          <p:grpSp>
            <p:nvGrpSpPr>
              <p:cNvPr id="7914" name="Google Shape;7914;p62"/>
              <p:cNvGrpSpPr/>
              <p:nvPr/>
            </p:nvGrpSpPr>
            <p:grpSpPr>
              <a:xfrm rot="10800000">
                <a:off x="2532079" y="1194319"/>
                <a:ext cx="27175" cy="121077"/>
                <a:chOff x="2070100" y="2563700"/>
                <a:chExt cx="92400" cy="411825"/>
              </a:xfrm>
            </p:grpSpPr>
            <p:cxnSp>
              <p:nvCxnSpPr>
                <p:cNvPr id="7915" name="Google Shape;7915;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16" name="Google Shape;7916;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7" name="Google Shape;7917;p6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8" name="Google Shape;7918;p62"/>
          <p:cNvGrpSpPr/>
          <p:nvPr/>
        </p:nvGrpSpPr>
        <p:grpSpPr>
          <a:xfrm>
            <a:off x="3525467" y="3875150"/>
            <a:ext cx="1567778" cy="491677"/>
            <a:chOff x="5194708" y="3484366"/>
            <a:chExt cx="3148148" cy="987304"/>
          </a:xfrm>
        </p:grpSpPr>
        <p:grpSp>
          <p:nvGrpSpPr>
            <p:cNvPr id="7919" name="Google Shape;7919;p62"/>
            <p:cNvGrpSpPr/>
            <p:nvPr/>
          </p:nvGrpSpPr>
          <p:grpSpPr>
            <a:xfrm>
              <a:off x="7531521" y="3484366"/>
              <a:ext cx="811335" cy="987304"/>
              <a:chOff x="3379425" y="1617275"/>
              <a:chExt cx="1090650" cy="1327200"/>
            </a:xfrm>
          </p:grpSpPr>
          <p:sp>
            <p:nvSpPr>
              <p:cNvPr id="7920" name="Google Shape;7920;p6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62"/>
            <p:cNvGrpSpPr/>
            <p:nvPr/>
          </p:nvGrpSpPr>
          <p:grpSpPr>
            <a:xfrm>
              <a:off x="6752546" y="3484366"/>
              <a:ext cx="811428" cy="987304"/>
              <a:chOff x="2332275" y="1617275"/>
              <a:chExt cx="1090775" cy="1327200"/>
            </a:xfrm>
          </p:grpSpPr>
          <p:sp>
            <p:nvSpPr>
              <p:cNvPr id="7924" name="Google Shape;7924;p6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62"/>
            <p:cNvGrpSpPr/>
            <p:nvPr/>
          </p:nvGrpSpPr>
          <p:grpSpPr>
            <a:xfrm>
              <a:off x="5973664" y="3484366"/>
              <a:ext cx="811335" cy="987304"/>
              <a:chOff x="1285250" y="1617275"/>
              <a:chExt cx="1090650" cy="1327200"/>
            </a:xfrm>
          </p:grpSpPr>
          <p:sp>
            <p:nvSpPr>
              <p:cNvPr id="7928" name="Google Shape;7928;p6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2"/>
            <p:cNvGrpSpPr/>
            <p:nvPr/>
          </p:nvGrpSpPr>
          <p:grpSpPr>
            <a:xfrm>
              <a:off x="5194708" y="3484366"/>
              <a:ext cx="811409" cy="987304"/>
              <a:chOff x="238125" y="1617275"/>
              <a:chExt cx="1090750" cy="1327200"/>
            </a:xfrm>
          </p:grpSpPr>
          <p:sp>
            <p:nvSpPr>
              <p:cNvPr id="7932" name="Google Shape;7932;p6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5" name="Google Shape;7935;p62"/>
          <p:cNvGrpSpPr/>
          <p:nvPr/>
        </p:nvGrpSpPr>
        <p:grpSpPr>
          <a:xfrm>
            <a:off x="3486076" y="3355561"/>
            <a:ext cx="1616964" cy="346256"/>
            <a:chOff x="1808063" y="4294338"/>
            <a:chExt cx="3370782" cy="721817"/>
          </a:xfrm>
        </p:grpSpPr>
        <p:sp>
          <p:nvSpPr>
            <p:cNvPr id="7936" name="Google Shape;7936;p6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62"/>
          <p:cNvGrpSpPr/>
          <p:nvPr/>
        </p:nvGrpSpPr>
        <p:grpSpPr>
          <a:xfrm>
            <a:off x="764288" y="3641590"/>
            <a:ext cx="1295882" cy="646587"/>
            <a:chOff x="834100" y="3642869"/>
            <a:chExt cx="1259483" cy="628426"/>
          </a:xfrm>
        </p:grpSpPr>
        <p:sp>
          <p:nvSpPr>
            <p:cNvPr id="7947" name="Google Shape;7947;p6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2" name="Google Shape;7972;p62"/>
            <p:cNvGrpSpPr/>
            <p:nvPr/>
          </p:nvGrpSpPr>
          <p:grpSpPr>
            <a:xfrm>
              <a:off x="1360364" y="3847835"/>
              <a:ext cx="208119" cy="224359"/>
              <a:chOff x="1360769" y="3847100"/>
              <a:chExt cx="208119" cy="224359"/>
            </a:xfrm>
          </p:grpSpPr>
          <p:sp>
            <p:nvSpPr>
              <p:cNvPr id="7973" name="Google Shape;7973;p6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3" name="Google Shape;7993;p6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62"/>
          <p:cNvGrpSpPr/>
          <p:nvPr/>
        </p:nvGrpSpPr>
        <p:grpSpPr>
          <a:xfrm rot="5400000">
            <a:off x="5977401" y="3438087"/>
            <a:ext cx="164064" cy="1414916"/>
            <a:chOff x="4428249" y="1369375"/>
            <a:chExt cx="36905" cy="429569"/>
          </a:xfrm>
        </p:grpSpPr>
        <p:sp>
          <p:nvSpPr>
            <p:cNvPr id="8008" name="Google Shape;8008;p6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62"/>
          <p:cNvGrpSpPr/>
          <p:nvPr/>
        </p:nvGrpSpPr>
        <p:grpSpPr>
          <a:xfrm rot="10800000" flipH="1">
            <a:off x="5349830" y="3026630"/>
            <a:ext cx="1419207" cy="24808"/>
            <a:chOff x="219558" y="4738465"/>
            <a:chExt cx="5852400" cy="102300"/>
          </a:xfrm>
        </p:grpSpPr>
        <p:cxnSp>
          <p:nvCxnSpPr>
            <p:cNvPr id="8041" name="Google Shape;8041;p6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042" name="Google Shape;8042;p6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62"/>
          <p:cNvGrpSpPr/>
          <p:nvPr/>
        </p:nvGrpSpPr>
        <p:grpSpPr>
          <a:xfrm>
            <a:off x="5361148" y="3399694"/>
            <a:ext cx="1396570" cy="385016"/>
            <a:chOff x="5286284" y="2966544"/>
            <a:chExt cx="1396570" cy="385016"/>
          </a:xfrm>
        </p:grpSpPr>
        <p:cxnSp>
          <p:nvCxnSpPr>
            <p:cNvPr id="8048" name="Google Shape;8048;p6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049" name="Google Shape;8049;p6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050" name="Google Shape;8050;p62"/>
            <p:cNvGrpSpPr/>
            <p:nvPr/>
          </p:nvGrpSpPr>
          <p:grpSpPr>
            <a:xfrm>
              <a:off x="5287688" y="3173364"/>
              <a:ext cx="1395166" cy="74100"/>
              <a:chOff x="5287688" y="3173364"/>
              <a:chExt cx="1395166" cy="74100"/>
            </a:xfrm>
          </p:grpSpPr>
          <p:cxnSp>
            <p:nvCxnSpPr>
              <p:cNvPr id="8051" name="Google Shape;8051;p6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052" name="Google Shape;8052;p6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053" name="Google Shape;8053;p6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54" name="Google Shape;8054;p6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55" name="Google Shape;8055;p6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56" name="Google Shape;8056;p6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57" name="Google Shape;8057;p6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58" name="Google Shape;8058;p6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059" name="Google Shape;8059;p6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060" name="Google Shape;8060;p62"/>
          <p:cNvGrpSpPr/>
          <p:nvPr/>
        </p:nvGrpSpPr>
        <p:grpSpPr>
          <a:xfrm>
            <a:off x="2047214" y="1818470"/>
            <a:ext cx="1182276" cy="662027"/>
            <a:chOff x="2047214" y="1818470"/>
            <a:chExt cx="1182276" cy="662027"/>
          </a:xfrm>
        </p:grpSpPr>
        <p:cxnSp>
          <p:nvCxnSpPr>
            <p:cNvPr id="8061" name="Google Shape;8061;p62"/>
            <p:cNvCxnSpPr/>
            <p:nvPr/>
          </p:nvCxnSpPr>
          <p:spPr>
            <a:xfrm rot="-5400000" flipH="1">
              <a:off x="2956897" y="1870451"/>
              <a:ext cx="180263" cy="180263"/>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62" name="Google Shape;8062;p62"/>
            <p:cNvSpPr/>
            <p:nvPr/>
          </p:nvSpPr>
          <p:spPr>
            <a:xfrm>
              <a:off x="3134415" y="2010617"/>
              <a:ext cx="80158" cy="7441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3" name="Google Shape;8063;p62"/>
            <p:cNvCxnSpPr/>
            <p:nvPr/>
          </p:nvCxnSpPr>
          <p:spPr>
            <a:xfrm>
              <a:off x="2745984" y="1870077"/>
              <a:ext cx="390776" cy="617"/>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64" name="Google Shape;8064;p62"/>
            <p:cNvSpPr/>
            <p:nvPr/>
          </p:nvSpPr>
          <p:spPr>
            <a:xfrm>
              <a:off x="3128797" y="1833535"/>
              <a:ext cx="80158" cy="74466"/>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5" name="Google Shape;8065;p62"/>
            <p:cNvCxnSpPr/>
            <p:nvPr/>
          </p:nvCxnSpPr>
          <p:spPr>
            <a:xfrm>
              <a:off x="2740797" y="2430174"/>
              <a:ext cx="390776" cy="617"/>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66" name="Google Shape;8066;p62"/>
            <p:cNvSpPr/>
            <p:nvPr/>
          </p:nvSpPr>
          <p:spPr>
            <a:xfrm>
              <a:off x="3123944" y="2392950"/>
              <a:ext cx="80158" cy="746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7" name="Google Shape;8067;p62"/>
            <p:cNvCxnSpPr/>
            <p:nvPr/>
          </p:nvCxnSpPr>
          <p:spPr>
            <a:xfrm rot="10800000" flipH="1">
              <a:off x="2951710" y="2238976"/>
              <a:ext cx="205574" cy="191067"/>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68" name="Google Shape;8068;p62"/>
            <p:cNvSpPr/>
            <p:nvPr/>
          </p:nvSpPr>
          <p:spPr>
            <a:xfrm>
              <a:off x="3149332" y="2200045"/>
              <a:ext cx="80158" cy="74459"/>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2047214" y="2090202"/>
              <a:ext cx="139058" cy="13928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70" name="Google Shape;8070;p62"/>
            <p:cNvCxnSpPr/>
            <p:nvPr/>
          </p:nvCxnSpPr>
          <p:spPr>
            <a:xfrm rot="10800000" flipH="1">
              <a:off x="2180386" y="1870746"/>
              <a:ext cx="472265" cy="290458"/>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71" name="Google Shape;8071;p62"/>
            <p:cNvSpPr/>
            <p:nvPr/>
          </p:nvSpPr>
          <p:spPr>
            <a:xfrm>
              <a:off x="2646605" y="1818470"/>
              <a:ext cx="106256" cy="102988"/>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72" name="Google Shape;8072;p62"/>
            <p:cNvCxnSpPr/>
            <p:nvPr/>
          </p:nvCxnSpPr>
          <p:spPr>
            <a:xfrm>
              <a:off x="2181374" y="2160849"/>
              <a:ext cx="467635" cy="269778"/>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73" name="Google Shape;8073;p62"/>
            <p:cNvSpPr/>
            <p:nvPr/>
          </p:nvSpPr>
          <p:spPr>
            <a:xfrm>
              <a:off x="2641915" y="2377509"/>
              <a:ext cx="106263" cy="102988"/>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2"/>
          <p:cNvGrpSpPr/>
          <p:nvPr/>
        </p:nvGrpSpPr>
        <p:grpSpPr>
          <a:xfrm>
            <a:off x="732462" y="1766083"/>
            <a:ext cx="962651" cy="810058"/>
            <a:chOff x="844912" y="1681380"/>
            <a:chExt cx="935611" cy="787305"/>
          </a:xfrm>
        </p:grpSpPr>
        <p:grpSp>
          <p:nvGrpSpPr>
            <p:cNvPr id="8075" name="Google Shape;8075;p62"/>
            <p:cNvGrpSpPr/>
            <p:nvPr/>
          </p:nvGrpSpPr>
          <p:grpSpPr>
            <a:xfrm>
              <a:off x="844912" y="1819635"/>
              <a:ext cx="329836" cy="510016"/>
              <a:chOff x="844912" y="1819635"/>
              <a:chExt cx="329836" cy="510016"/>
            </a:xfrm>
          </p:grpSpPr>
          <p:sp>
            <p:nvSpPr>
              <p:cNvPr id="8076" name="Google Shape;8076;p6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62"/>
            <p:cNvGrpSpPr/>
            <p:nvPr/>
          </p:nvGrpSpPr>
          <p:grpSpPr>
            <a:xfrm>
              <a:off x="1284601" y="2158168"/>
              <a:ext cx="495923" cy="310517"/>
              <a:chOff x="1284601" y="2158168"/>
              <a:chExt cx="495923" cy="310517"/>
            </a:xfrm>
          </p:grpSpPr>
          <p:sp>
            <p:nvSpPr>
              <p:cNvPr id="8083" name="Google Shape;8083;p6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4" name="Google Shape;8084;p62"/>
              <p:cNvGrpSpPr/>
              <p:nvPr/>
            </p:nvGrpSpPr>
            <p:grpSpPr>
              <a:xfrm>
                <a:off x="1507666" y="2158168"/>
                <a:ext cx="272858" cy="310517"/>
                <a:chOff x="1507666" y="2158168"/>
                <a:chExt cx="272858" cy="310517"/>
              </a:xfrm>
            </p:grpSpPr>
            <p:grpSp>
              <p:nvGrpSpPr>
                <p:cNvPr id="8085" name="Google Shape;8085;p62"/>
                <p:cNvGrpSpPr/>
                <p:nvPr/>
              </p:nvGrpSpPr>
              <p:grpSpPr>
                <a:xfrm>
                  <a:off x="1507666" y="2176104"/>
                  <a:ext cx="166395" cy="273149"/>
                  <a:chOff x="1507666" y="2176104"/>
                  <a:chExt cx="166395" cy="273149"/>
                </a:xfrm>
              </p:grpSpPr>
              <p:sp>
                <p:nvSpPr>
                  <p:cNvPr id="8086" name="Google Shape;8086;p6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3" name="Google Shape;8093;p6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5" name="Google Shape;8095;p62"/>
            <p:cNvGrpSpPr/>
            <p:nvPr/>
          </p:nvGrpSpPr>
          <p:grpSpPr>
            <a:xfrm>
              <a:off x="1284601" y="1681380"/>
              <a:ext cx="495923" cy="310517"/>
              <a:chOff x="1284601" y="1681380"/>
              <a:chExt cx="495923" cy="310517"/>
            </a:xfrm>
          </p:grpSpPr>
          <p:sp>
            <p:nvSpPr>
              <p:cNvPr id="8096" name="Google Shape;8096;p6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7" name="Google Shape;8097;p62"/>
              <p:cNvGrpSpPr/>
              <p:nvPr/>
            </p:nvGrpSpPr>
            <p:grpSpPr>
              <a:xfrm>
                <a:off x="1507666" y="1681380"/>
                <a:ext cx="272858" cy="310517"/>
                <a:chOff x="1507666" y="1681380"/>
                <a:chExt cx="272858" cy="310517"/>
              </a:xfrm>
            </p:grpSpPr>
            <p:grpSp>
              <p:nvGrpSpPr>
                <p:cNvPr id="8098" name="Google Shape;8098;p62"/>
                <p:cNvGrpSpPr/>
                <p:nvPr/>
              </p:nvGrpSpPr>
              <p:grpSpPr>
                <a:xfrm>
                  <a:off x="1507666" y="1700120"/>
                  <a:ext cx="166395" cy="272984"/>
                  <a:chOff x="1507666" y="1700120"/>
                  <a:chExt cx="166395" cy="272984"/>
                </a:xfrm>
              </p:grpSpPr>
              <p:sp>
                <p:nvSpPr>
                  <p:cNvPr id="8099" name="Google Shape;8099;p6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6" name="Google Shape;8106;p6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08" name="Google Shape;8108;p62"/>
          <p:cNvGrpSpPr/>
          <p:nvPr/>
        </p:nvGrpSpPr>
        <p:grpSpPr>
          <a:xfrm>
            <a:off x="6841403" y="2533512"/>
            <a:ext cx="1622269" cy="552443"/>
            <a:chOff x="6894650" y="2574740"/>
            <a:chExt cx="1445100" cy="492111"/>
          </a:xfrm>
        </p:grpSpPr>
        <p:sp>
          <p:nvSpPr>
            <p:cNvPr id="8109" name="Google Shape;8109;p6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14" name="Google Shape;8114;p6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115" name="Google Shape;8115;p62"/>
          <p:cNvGrpSpPr/>
          <p:nvPr/>
        </p:nvGrpSpPr>
        <p:grpSpPr>
          <a:xfrm>
            <a:off x="6860946" y="3907768"/>
            <a:ext cx="1583206" cy="475705"/>
            <a:chOff x="6953919" y="3907920"/>
            <a:chExt cx="1377300" cy="475705"/>
          </a:xfrm>
        </p:grpSpPr>
        <p:cxnSp>
          <p:nvCxnSpPr>
            <p:cNvPr id="8116" name="Google Shape;8116;p6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117" name="Google Shape;8117;p6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118" name="Google Shape;8118;p6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119" name="Google Shape;8119;p6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120" name="Google Shape;8120;p6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121" name="Google Shape;8121;p62"/>
          <p:cNvGrpSpPr/>
          <p:nvPr/>
        </p:nvGrpSpPr>
        <p:grpSpPr>
          <a:xfrm>
            <a:off x="2364534" y="2668913"/>
            <a:ext cx="836286" cy="824529"/>
            <a:chOff x="2389399" y="2595741"/>
            <a:chExt cx="812796" cy="801369"/>
          </a:xfrm>
        </p:grpSpPr>
        <p:grpSp>
          <p:nvGrpSpPr>
            <p:cNvPr id="8122" name="Google Shape;8122;p62"/>
            <p:cNvGrpSpPr/>
            <p:nvPr/>
          </p:nvGrpSpPr>
          <p:grpSpPr>
            <a:xfrm>
              <a:off x="2492145" y="2881565"/>
              <a:ext cx="607300" cy="229751"/>
              <a:chOff x="2492145" y="2881565"/>
              <a:chExt cx="607300" cy="229751"/>
            </a:xfrm>
          </p:grpSpPr>
          <p:sp>
            <p:nvSpPr>
              <p:cNvPr id="8123" name="Google Shape;8123;p6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62"/>
            <p:cNvGrpSpPr/>
            <p:nvPr/>
          </p:nvGrpSpPr>
          <p:grpSpPr>
            <a:xfrm>
              <a:off x="2389399" y="2595741"/>
              <a:ext cx="812796" cy="296825"/>
              <a:chOff x="2389399" y="2595741"/>
              <a:chExt cx="812796" cy="296825"/>
            </a:xfrm>
          </p:grpSpPr>
          <p:grpSp>
            <p:nvGrpSpPr>
              <p:cNvPr id="8127" name="Google Shape;8127;p62"/>
              <p:cNvGrpSpPr/>
              <p:nvPr/>
            </p:nvGrpSpPr>
            <p:grpSpPr>
              <a:xfrm>
                <a:off x="2389399" y="2595741"/>
                <a:ext cx="363638" cy="296825"/>
                <a:chOff x="2389399" y="2595741"/>
                <a:chExt cx="363638" cy="296825"/>
              </a:xfrm>
            </p:grpSpPr>
            <p:grpSp>
              <p:nvGrpSpPr>
                <p:cNvPr id="8128" name="Google Shape;8128;p62"/>
                <p:cNvGrpSpPr/>
                <p:nvPr/>
              </p:nvGrpSpPr>
              <p:grpSpPr>
                <a:xfrm>
                  <a:off x="2493852" y="2794333"/>
                  <a:ext cx="259185" cy="98232"/>
                  <a:chOff x="2493852" y="2794333"/>
                  <a:chExt cx="259185" cy="98232"/>
                </a:xfrm>
              </p:grpSpPr>
              <p:sp>
                <p:nvSpPr>
                  <p:cNvPr id="8129" name="Google Shape;8129;p6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2389399" y="2595741"/>
                  <a:ext cx="224343" cy="182054"/>
                  <a:chOff x="2389399" y="2595741"/>
                  <a:chExt cx="224343" cy="182054"/>
                </a:xfrm>
              </p:grpSpPr>
              <p:sp>
                <p:nvSpPr>
                  <p:cNvPr id="8133" name="Google Shape;8133;p6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5" name="Google Shape;8135;p62"/>
              <p:cNvGrpSpPr/>
              <p:nvPr/>
            </p:nvGrpSpPr>
            <p:grpSpPr>
              <a:xfrm>
                <a:off x="2683630" y="2595741"/>
                <a:ext cx="224334" cy="296825"/>
                <a:chOff x="2683630" y="2595741"/>
                <a:chExt cx="224334" cy="296825"/>
              </a:xfrm>
            </p:grpSpPr>
            <p:grpSp>
              <p:nvGrpSpPr>
                <p:cNvPr id="8136" name="Google Shape;8136;p62"/>
                <p:cNvGrpSpPr/>
                <p:nvPr/>
              </p:nvGrpSpPr>
              <p:grpSpPr>
                <a:xfrm>
                  <a:off x="2788083" y="2794333"/>
                  <a:ext cx="15356" cy="98232"/>
                  <a:chOff x="2788083" y="2794333"/>
                  <a:chExt cx="15356" cy="98232"/>
                </a:xfrm>
              </p:grpSpPr>
              <p:sp>
                <p:nvSpPr>
                  <p:cNvPr id="8137" name="Google Shape;8137;p6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62"/>
                <p:cNvGrpSpPr/>
                <p:nvPr/>
              </p:nvGrpSpPr>
              <p:grpSpPr>
                <a:xfrm>
                  <a:off x="2683630" y="2595741"/>
                  <a:ext cx="224334" cy="182054"/>
                  <a:chOff x="2683630" y="2595741"/>
                  <a:chExt cx="224334" cy="182054"/>
                </a:xfrm>
              </p:grpSpPr>
              <p:sp>
                <p:nvSpPr>
                  <p:cNvPr id="8141" name="Google Shape;8141;p6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3" name="Google Shape;8143;p62"/>
              <p:cNvGrpSpPr/>
              <p:nvPr/>
            </p:nvGrpSpPr>
            <p:grpSpPr>
              <a:xfrm>
                <a:off x="2838475" y="2595741"/>
                <a:ext cx="363719" cy="296825"/>
                <a:chOff x="2838475" y="2595741"/>
                <a:chExt cx="363719" cy="296825"/>
              </a:xfrm>
            </p:grpSpPr>
            <p:grpSp>
              <p:nvGrpSpPr>
                <p:cNvPr id="8144" name="Google Shape;8144;p62"/>
                <p:cNvGrpSpPr/>
                <p:nvPr/>
              </p:nvGrpSpPr>
              <p:grpSpPr>
                <a:xfrm>
                  <a:off x="2838475" y="2794333"/>
                  <a:ext cx="259185" cy="98232"/>
                  <a:chOff x="2838475" y="2794333"/>
                  <a:chExt cx="259185" cy="98232"/>
                </a:xfrm>
              </p:grpSpPr>
              <p:sp>
                <p:nvSpPr>
                  <p:cNvPr id="8145" name="Google Shape;8145;p6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62"/>
                <p:cNvGrpSpPr/>
                <p:nvPr/>
              </p:nvGrpSpPr>
              <p:grpSpPr>
                <a:xfrm>
                  <a:off x="2977852" y="2595741"/>
                  <a:ext cx="224343" cy="182054"/>
                  <a:chOff x="2977852" y="2595741"/>
                  <a:chExt cx="224343" cy="182054"/>
                </a:xfrm>
              </p:grpSpPr>
              <p:sp>
                <p:nvSpPr>
                  <p:cNvPr id="8149" name="Google Shape;8149;p6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51" name="Google Shape;8151;p62"/>
            <p:cNvGrpSpPr/>
            <p:nvPr/>
          </p:nvGrpSpPr>
          <p:grpSpPr>
            <a:xfrm>
              <a:off x="2389399" y="3100241"/>
              <a:ext cx="812796" cy="296869"/>
              <a:chOff x="2389399" y="3100241"/>
              <a:chExt cx="812796" cy="296869"/>
            </a:xfrm>
          </p:grpSpPr>
          <p:grpSp>
            <p:nvGrpSpPr>
              <p:cNvPr id="8152" name="Google Shape;8152;p62"/>
              <p:cNvGrpSpPr/>
              <p:nvPr/>
            </p:nvGrpSpPr>
            <p:grpSpPr>
              <a:xfrm>
                <a:off x="2683630" y="3100241"/>
                <a:ext cx="224334" cy="296869"/>
                <a:chOff x="2683630" y="3100241"/>
                <a:chExt cx="224334" cy="296869"/>
              </a:xfrm>
            </p:grpSpPr>
            <p:grpSp>
              <p:nvGrpSpPr>
                <p:cNvPr id="8153" name="Google Shape;8153;p62"/>
                <p:cNvGrpSpPr/>
                <p:nvPr/>
              </p:nvGrpSpPr>
              <p:grpSpPr>
                <a:xfrm>
                  <a:off x="2788083" y="3100241"/>
                  <a:ext cx="15356" cy="98237"/>
                  <a:chOff x="2788083" y="3100241"/>
                  <a:chExt cx="15356" cy="98237"/>
                </a:xfrm>
              </p:grpSpPr>
              <p:sp>
                <p:nvSpPr>
                  <p:cNvPr id="8154" name="Google Shape;8154;p6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62"/>
                <p:cNvGrpSpPr/>
                <p:nvPr/>
              </p:nvGrpSpPr>
              <p:grpSpPr>
                <a:xfrm>
                  <a:off x="2683630" y="3215065"/>
                  <a:ext cx="224334" cy="182045"/>
                  <a:chOff x="2683630" y="3215065"/>
                  <a:chExt cx="224334" cy="182045"/>
                </a:xfrm>
              </p:grpSpPr>
              <p:sp>
                <p:nvSpPr>
                  <p:cNvPr id="8158" name="Google Shape;8158;p6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0" name="Google Shape;8160;p62"/>
              <p:cNvGrpSpPr/>
              <p:nvPr/>
            </p:nvGrpSpPr>
            <p:grpSpPr>
              <a:xfrm>
                <a:off x="2389399" y="3100241"/>
                <a:ext cx="363638" cy="296869"/>
                <a:chOff x="2389399" y="3100241"/>
                <a:chExt cx="363638" cy="296869"/>
              </a:xfrm>
            </p:grpSpPr>
            <p:grpSp>
              <p:nvGrpSpPr>
                <p:cNvPr id="8161" name="Google Shape;8161;p62"/>
                <p:cNvGrpSpPr/>
                <p:nvPr/>
              </p:nvGrpSpPr>
              <p:grpSpPr>
                <a:xfrm>
                  <a:off x="2493852" y="3100241"/>
                  <a:ext cx="259185" cy="98237"/>
                  <a:chOff x="2493852" y="3100241"/>
                  <a:chExt cx="259185" cy="98237"/>
                </a:xfrm>
              </p:grpSpPr>
              <p:sp>
                <p:nvSpPr>
                  <p:cNvPr id="8162" name="Google Shape;8162;p6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62"/>
                <p:cNvGrpSpPr/>
                <p:nvPr/>
              </p:nvGrpSpPr>
              <p:grpSpPr>
                <a:xfrm>
                  <a:off x="2389399" y="3215065"/>
                  <a:ext cx="224343" cy="182045"/>
                  <a:chOff x="2389399" y="3215065"/>
                  <a:chExt cx="224343" cy="182045"/>
                </a:xfrm>
              </p:grpSpPr>
              <p:sp>
                <p:nvSpPr>
                  <p:cNvPr id="8166" name="Google Shape;8166;p6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8" name="Google Shape;8168;p62"/>
              <p:cNvGrpSpPr/>
              <p:nvPr/>
            </p:nvGrpSpPr>
            <p:grpSpPr>
              <a:xfrm>
                <a:off x="2838475" y="3100241"/>
                <a:ext cx="363719" cy="296869"/>
                <a:chOff x="2838475" y="3100241"/>
                <a:chExt cx="363719" cy="296869"/>
              </a:xfrm>
            </p:grpSpPr>
            <p:grpSp>
              <p:nvGrpSpPr>
                <p:cNvPr id="8169" name="Google Shape;8169;p62"/>
                <p:cNvGrpSpPr/>
                <p:nvPr/>
              </p:nvGrpSpPr>
              <p:grpSpPr>
                <a:xfrm>
                  <a:off x="2838475" y="3100241"/>
                  <a:ext cx="259185" cy="98237"/>
                  <a:chOff x="2838475" y="3100241"/>
                  <a:chExt cx="259185" cy="98237"/>
                </a:xfrm>
              </p:grpSpPr>
              <p:sp>
                <p:nvSpPr>
                  <p:cNvPr id="8170" name="Google Shape;8170;p6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2"/>
                <p:cNvGrpSpPr/>
                <p:nvPr/>
              </p:nvGrpSpPr>
              <p:grpSpPr>
                <a:xfrm>
                  <a:off x="2977852" y="3215065"/>
                  <a:ext cx="224343" cy="182045"/>
                  <a:chOff x="2977852" y="3215065"/>
                  <a:chExt cx="224343" cy="182045"/>
                </a:xfrm>
              </p:grpSpPr>
              <p:sp>
                <p:nvSpPr>
                  <p:cNvPr id="8174" name="Google Shape;8174;p6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179"/>
        <p:cNvGrpSpPr/>
        <p:nvPr/>
      </p:nvGrpSpPr>
      <p:grpSpPr>
        <a:xfrm>
          <a:off x="0" y="0"/>
          <a:ext cx="0" cy="0"/>
          <a:chOff x="0" y="0"/>
          <a:chExt cx="0" cy="0"/>
        </a:xfrm>
      </p:grpSpPr>
      <p:grpSp>
        <p:nvGrpSpPr>
          <p:cNvPr id="8180" name="Google Shape;8180;p63"/>
          <p:cNvGrpSpPr/>
          <p:nvPr/>
        </p:nvGrpSpPr>
        <p:grpSpPr>
          <a:xfrm>
            <a:off x="718875" y="3363288"/>
            <a:ext cx="2390414" cy="1024800"/>
            <a:chOff x="728925" y="3296613"/>
            <a:chExt cx="2390414" cy="1024800"/>
          </a:xfrm>
        </p:grpSpPr>
        <p:grpSp>
          <p:nvGrpSpPr>
            <p:cNvPr id="8181" name="Google Shape;8181;p63"/>
            <p:cNvGrpSpPr/>
            <p:nvPr/>
          </p:nvGrpSpPr>
          <p:grpSpPr>
            <a:xfrm>
              <a:off x="728925" y="3619800"/>
              <a:ext cx="2390414" cy="500893"/>
              <a:chOff x="728925" y="3619800"/>
              <a:chExt cx="2390414" cy="500893"/>
            </a:xfrm>
          </p:grpSpPr>
          <p:sp>
            <p:nvSpPr>
              <p:cNvPr id="8182" name="Google Shape;8182;p6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83" name="Google Shape;8183;p6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84" name="Google Shape;8184;p63"/>
            <p:cNvGrpSpPr/>
            <p:nvPr/>
          </p:nvGrpSpPr>
          <p:grpSpPr>
            <a:xfrm>
              <a:off x="1348050" y="3296613"/>
              <a:ext cx="1706152" cy="1024800"/>
              <a:chOff x="1348050" y="3296613"/>
              <a:chExt cx="1706152" cy="1024800"/>
            </a:xfrm>
          </p:grpSpPr>
          <p:sp>
            <p:nvSpPr>
              <p:cNvPr id="8185" name="Google Shape;8185;p6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86" name="Google Shape;8186;p6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87" name="Google Shape;8187;p6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88" name="Google Shape;8188;p6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89" name="Google Shape;8189;p6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90" name="Google Shape;8190;p63"/>
            <p:cNvGrpSpPr/>
            <p:nvPr/>
          </p:nvGrpSpPr>
          <p:grpSpPr>
            <a:xfrm>
              <a:off x="1455707" y="3654858"/>
              <a:ext cx="1491150" cy="417657"/>
              <a:chOff x="1455707" y="3654858"/>
              <a:chExt cx="1491150" cy="417657"/>
            </a:xfrm>
          </p:grpSpPr>
          <p:sp>
            <p:nvSpPr>
              <p:cNvPr id="8191" name="Google Shape;8191;p6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11" name="Google Shape;8211;p63"/>
          <p:cNvGraphicFramePr/>
          <p:nvPr/>
        </p:nvGraphicFramePr>
        <p:xfrm>
          <a:off x="5954575" y="2361200"/>
          <a:ext cx="3000000" cy="3000000"/>
        </p:xfrm>
        <a:graphic>
          <a:graphicData uri="http://schemas.openxmlformats.org/drawingml/2006/table">
            <a:tbl>
              <a:tblPr>
                <a:noFill/>
                <a:tableStyleId>{70ABAF8C-08F5-41F1-BF09-110413718169}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212" name="Google Shape;8212;p63"/>
          <p:cNvGrpSpPr/>
          <p:nvPr/>
        </p:nvGrpSpPr>
        <p:grpSpPr>
          <a:xfrm>
            <a:off x="727251" y="1188964"/>
            <a:ext cx="2396505" cy="976502"/>
            <a:chOff x="749309" y="1112739"/>
            <a:chExt cx="2371603" cy="976502"/>
          </a:xfrm>
        </p:grpSpPr>
        <p:grpSp>
          <p:nvGrpSpPr>
            <p:cNvPr id="8213" name="Google Shape;8213;p63"/>
            <p:cNvGrpSpPr/>
            <p:nvPr/>
          </p:nvGrpSpPr>
          <p:grpSpPr>
            <a:xfrm>
              <a:off x="1092126" y="1112739"/>
              <a:ext cx="2028786" cy="975464"/>
              <a:chOff x="1092126" y="1112739"/>
              <a:chExt cx="2028786" cy="975464"/>
            </a:xfrm>
          </p:grpSpPr>
          <p:sp>
            <p:nvSpPr>
              <p:cNvPr id="8214" name="Google Shape;8214;p6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63"/>
            <p:cNvGrpSpPr/>
            <p:nvPr/>
          </p:nvGrpSpPr>
          <p:grpSpPr>
            <a:xfrm>
              <a:off x="749309" y="1112739"/>
              <a:ext cx="314700" cy="975464"/>
              <a:chOff x="749309" y="1112739"/>
              <a:chExt cx="314700" cy="975464"/>
            </a:xfrm>
          </p:grpSpPr>
          <p:sp>
            <p:nvSpPr>
              <p:cNvPr id="8239" name="Google Shape;8239;p6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6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247" name="Google Shape;8247;p63"/>
          <p:cNvGraphicFramePr/>
          <p:nvPr/>
        </p:nvGraphicFramePr>
        <p:xfrm>
          <a:off x="5954600" y="1188950"/>
          <a:ext cx="3000000" cy="3000000"/>
        </p:xfrm>
        <a:graphic>
          <a:graphicData uri="http://schemas.openxmlformats.org/drawingml/2006/table">
            <a:tbl>
              <a:tblPr>
                <a:noFill/>
                <a:tableStyleId>{70ABAF8C-08F5-41F1-BF09-110413718169}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248" name="Google Shape;8248;p63"/>
          <p:cNvGraphicFramePr/>
          <p:nvPr/>
        </p:nvGraphicFramePr>
        <p:xfrm>
          <a:off x="3375463" y="2361200"/>
          <a:ext cx="3000000" cy="3000000"/>
        </p:xfrm>
        <a:graphic>
          <a:graphicData uri="http://schemas.openxmlformats.org/drawingml/2006/table">
            <a:tbl>
              <a:tblPr>
                <a:noFill/>
                <a:tableStyleId>{70ABAF8C-08F5-41F1-BF09-110413718169}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49" name="Google Shape;8249;p63"/>
          <p:cNvGrpSpPr/>
          <p:nvPr/>
        </p:nvGrpSpPr>
        <p:grpSpPr>
          <a:xfrm>
            <a:off x="3377449" y="3352160"/>
            <a:ext cx="2363377" cy="1047062"/>
            <a:chOff x="3358399" y="3285485"/>
            <a:chExt cx="2363377" cy="1047062"/>
          </a:xfrm>
        </p:grpSpPr>
        <p:grpSp>
          <p:nvGrpSpPr>
            <p:cNvPr id="8250" name="Google Shape;8250;p63"/>
            <p:cNvGrpSpPr/>
            <p:nvPr/>
          </p:nvGrpSpPr>
          <p:grpSpPr>
            <a:xfrm>
              <a:off x="3358412" y="3285485"/>
              <a:ext cx="2363244" cy="139500"/>
              <a:chOff x="3358412" y="3285485"/>
              <a:chExt cx="2363244" cy="139500"/>
            </a:xfrm>
          </p:grpSpPr>
          <p:sp>
            <p:nvSpPr>
              <p:cNvPr id="8251" name="Google Shape;8251;p6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63"/>
            <p:cNvGrpSpPr/>
            <p:nvPr/>
          </p:nvGrpSpPr>
          <p:grpSpPr>
            <a:xfrm>
              <a:off x="3358412" y="3466996"/>
              <a:ext cx="2363244" cy="139500"/>
              <a:chOff x="3358412" y="3466996"/>
              <a:chExt cx="2363244" cy="139500"/>
            </a:xfrm>
          </p:grpSpPr>
          <p:sp>
            <p:nvSpPr>
              <p:cNvPr id="8257" name="Google Shape;8257;p6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63"/>
            <p:cNvGrpSpPr/>
            <p:nvPr/>
          </p:nvGrpSpPr>
          <p:grpSpPr>
            <a:xfrm>
              <a:off x="3358412" y="3648507"/>
              <a:ext cx="2363244" cy="139500"/>
              <a:chOff x="3358412" y="3648507"/>
              <a:chExt cx="2363244" cy="139500"/>
            </a:xfrm>
          </p:grpSpPr>
          <p:sp>
            <p:nvSpPr>
              <p:cNvPr id="8263" name="Google Shape;8263;p6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3"/>
            <p:cNvGrpSpPr/>
            <p:nvPr/>
          </p:nvGrpSpPr>
          <p:grpSpPr>
            <a:xfrm>
              <a:off x="3358412" y="3830018"/>
              <a:ext cx="2363244" cy="139500"/>
              <a:chOff x="3358412" y="3830018"/>
              <a:chExt cx="2363244" cy="139500"/>
            </a:xfrm>
          </p:grpSpPr>
          <p:sp>
            <p:nvSpPr>
              <p:cNvPr id="8269" name="Google Shape;8269;p6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63"/>
            <p:cNvGrpSpPr/>
            <p:nvPr/>
          </p:nvGrpSpPr>
          <p:grpSpPr>
            <a:xfrm>
              <a:off x="3358399" y="4011514"/>
              <a:ext cx="2363377" cy="139537"/>
              <a:chOff x="3294800" y="4134603"/>
              <a:chExt cx="2638876" cy="152400"/>
            </a:xfrm>
          </p:grpSpPr>
          <p:sp>
            <p:nvSpPr>
              <p:cNvPr id="8275" name="Google Shape;8275;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63"/>
            <p:cNvGrpSpPr/>
            <p:nvPr/>
          </p:nvGrpSpPr>
          <p:grpSpPr>
            <a:xfrm>
              <a:off x="3358399" y="4193010"/>
              <a:ext cx="2363377" cy="139537"/>
              <a:chOff x="3294800" y="4134603"/>
              <a:chExt cx="2638876" cy="152400"/>
            </a:xfrm>
          </p:grpSpPr>
          <p:sp>
            <p:nvSpPr>
              <p:cNvPr id="8281" name="Google Shape;8281;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86" name="Google Shape;8286;p63"/>
          <p:cNvGraphicFramePr/>
          <p:nvPr/>
        </p:nvGraphicFramePr>
        <p:xfrm>
          <a:off x="728250" y="2361200"/>
          <a:ext cx="3000000" cy="3000000"/>
        </p:xfrm>
        <a:graphic>
          <a:graphicData uri="http://schemas.openxmlformats.org/drawingml/2006/table">
            <a:tbl>
              <a:tblPr>
                <a:noFill/>
                <a:tableStyleId>{70ABAF8C-08F5-41F1-BF09-110413718169}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87" name="Google Shape;8287;p63"/>
          <p:cNvGrpSpPr/>
          <p:nvPr/>
        </p:nvGrpSpPr>
        <p:grpSpPr>
          <a:xfrm>
            <a:off x="4177919" y="2765014"/>
            <a:ext cx="1302095" cy="60959"/>
            <a:chOff x="3558802" y="4011427"/>
            <a:chExt cx="1866000" cy="111300"/>
          </a:xfrm>
        </p:grpSpPr>
        <p:sp>
          <p:nvSpPr>
            <p:cNvPr id="8288" name="Google Shape;8288;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3"/>
          <p:cNvGrpSpPr/>
          <p:nvPr/>
        </p:nvGrpSpPr>
        <p:grpSpPr>
          <a:xfrm>
            <a:off x="4723407" y="3047174"/>
            <a:ext cx="914340" cy="60959"/>
            <a:chOff x="3558802" y="4011427"/>
            <a:chExt cx="1866000" cy="111300"/>
          </a:xfrm>
        </p:grpSpPr>
        <p:sp>
          <p:nvSpPr>
            <p:cNvPr id="8291" name="Google Shape;8291;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3"/>
          <p:cNvGrpSpPr/>
          <p:nvPr/>
        </p:nvGrpSpPr>
        <p:grpSpPr>
          <a:xfrm>
            <a:off x="5926924" y="3381697"/>
            <a:ext cx="2519825" cy="1001454"/>
            <a:chOff x="1906114" y="789980"/>
            <a:chExt cx="1487676" cy="606868"/>
          </a:xfrm>
        </p:grpSpPr>
        <p:cxnSp>
          <p:nvCxnSpPr>
            <p:cNvPr id="8294" name="Google Shape;8294;p6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95" name="Google Shape;8295;p6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96" name="Google Shape;8296;p6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97" name="Google Shape;8297;p6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298" name="Google Shape;8298;p6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299" name="Google Shape;8299;p6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300" name="Google Shape;8300;p6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301" name="Google Shape;8301;p6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308" name="Google Shape;8308;p6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309" name="Google Shape;8309;p6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310" name="Google Shape;8310;p6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3"/>
          <p:cNvGrpSpPr/>
          <p:nvPr/>
        </p:nvGrpSpPr>
        <p:grpSpPr>
          <a:xfrm>
            <a:off x="3372612" y="1159008"/>
            <a:ext cx="2363393" cy="1005865"/>
            <a:chOff x="3292400" y="1193188"/>
            <a:chExt cx="2615240" cy="1131075"/>
          </a:xfrm>
        </p:grpSpPr>
        <p:sp>
          <p:nvSpPr>
            <p:cNvPr id="8312" name="Google Shape;8312;p6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3" name="Google Shape;8313;p6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4" name="Google Shape;8314;p6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315" name="Google Shape;8315;p6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316" name="Google Shape;8316;p6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317" name="Google Shape;8317;p6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318" name="Google Shape;8318;p6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319" name="Google Shape;8319;p6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320" name="Google Shape;8320;p6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321" name="Google Shape;8321;p6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322" name="Google Shape;8322;p6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23" name="Google Shape;8323;p6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324" name="Google Shape;8324;p6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25" name="Google Shape;8325;p6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326" name="Google Shape;8326;p63"/>
            <p:cNvGrpSpPr/>
            <p:nvPr/>
          </p:nvGrpSpPr>
          <p:grpSpPr>
            <a:xfrm>
              <a:off x="3748438" y="1378608"/>
              <a:ext cx="2159202" cy="903971"/>
              <a:chOff x="1683525" y="2179850"/>
              <a:chExt cx="4519050" cy="2134525"/>
            </a:xfrm>
          </p:grpSpPr>
          <p:sp>
            <p:nvSpPr>
              <p:cNvPr id="8327" name="Google Shape;8327;p6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28" name="Google Shape;8328;p6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29" name="Google Shape;8329;p6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0" name="Google Shape;8330;p6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1" name="Google Shape;8331;p6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2" name="Google Shape;8332;p6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3" name="Google Shape;8333;p6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4" name="Google Shape;8334;p6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5" name="Google Shape;8335;p6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6" name="Google Shape;8336;p6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7" name="Google Shape;8337;p6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8" name="Google Shape;8338;p6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0"/>
          <p:cNvSpPr txBox="1">
            <a:spLocks noGrp="1"/>
          </p:cNvSpPr>
          <p:nvPr>
            <p:ph type="ctrTitle"/>
          </p:nvPr>
        </p:nvSpPr>
        <p:spPr>
          <a:xfrm>
            <a:off x="720000" y="539500"/>
            <a:ext cx="7704000" cy="271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i="0" dirty="0">
                <a:solidFill>
                  <a:schemeClr val="tx1"/>
                </a:solidFill>
                <a:effectLst/>
                <a:latin typeface="Titillium Web" panose="00000500000000000000" pitchFamily="2" charset="0"/>
                <a:cs typeface="Times New Roman" panose="02020603050405020304" pitchFamily="18" charset="0"/>
              </a:rPr>
              <a:t>ANALYSIS OF DATA FETCHING, CACHING AND MANIPULATION TECHNIQUES IN NEXT.JS</a:t>
            </a:r>
            <a:br>
              <a:rPr lang="en-IN" sz="3200" b="1" dirty="0">
                <a:latin typeface="Titillium Web" panose="00000500000000000000" pitchFamily="2" charset="0"/>
                <a:cs typeface="Times New Roman" panose="02020603050405020304" pitchFamily="18" charset="0"/>
              </a:rPr>
            </a:br>
            <a:r>
              <a:rPr lang="en-IN" sz="3200" dirty="0">
                <a:latin typeface="Titillium Web" panose="00000500000000000000" pitchFamily="2" charset="0"/>
                <a:cs typeface="Times New Roman" panose="02020603050405020304" pitchFamily="18" charset="0"/>
              </a:rPr>
              <a:t> </a:t>
            </a:r>
            <a:r>
              <a:rPr lang="en-IN" sz="2000" dirty="0">
                <a:latin typeface="Titillium Web" panose="00000500000000000000" pitchFamily="2" charset="0"/>
                <a:cs typeface="Times New Roman" panose="02020603050405020304" pitchFamily="18" charset="0"/>
              </a:rPr>
              <a:t>EXPLORING SERVER ACTIONS, SERVER COMPONENTS, AND PROGRESSIVE ENHANCEMENT</a:t>
            </a:r>
            <a:endParaRPr sz="2000" dirty="0">
              <a:latin typeface="Titillium Web" panose="00000500000000000000" pitchFamily="2" charset="0"/>
              <a:cs typeface="Times New Roman" panose="02020603050405020304" pitchFamily="18" charset="0"/>
            </a:endParaRPr>
          </a:p>
          <a:p>
            <a:pPr marL="0" lvl="0" indent="0" algn="ctr" rtl="0">
              <a:spcBef>
                <a:spcPts val="0"/>
              </a:spcBef>
              <a:spcAft>
                <a:spcPts val="0"/>
              </a:spcAft>
              <a:buNone/>
            </a:pPr>
            <a:endParaRPr sz="2800" dirty="0"/>
          </a:p>
        </p:txBody>
      </p:sp>
      <p:sp>
        <p:nvSpPr>
          <p:cNvPr id="257" name="Google Shape;257;p30"/>
          <p:cNvSpPr txBox="1">
            <a:spLocks noGrp="1"/>
          </p:cNvSpPr>
          <p:nvPr>
            <p:ph type="subTitle" idx="1"/>
          </p:nvPr>
        </p:nvSpPr>
        <p:spPr>
          <a:xfrm>
            <a:off x="5395525" y="3865775"/>
            <a:ext cx="3028500" cy="53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IN" dirty="0" err="1">
                <a:latin typeface="Titillium Web" panose="00000500000000000000" pitchFamily="2" charset="0"/>
                <a:ea typeface="Nunito"/>
                <a:cs typeface="Nunito"/>
                <a:sym typeface="Nunito"/>
              </a:rPr>
              <a:t>Bandepalli</a:t>
            </a:r>
            <a:r>
              <a:rPr lang="en-IN" dirty="0">
                <a:latin typeface="Titillium Web" panose="00000500000000000000" pitchFamily="2" charset="0"/>
                <a:ea typeface="Nunito"/>
                <a:cs typeface="Nunito"/>
                <a:sym typeface="Nunito"/>
              </a:rPr>
              <a:t> Surya</a:t>
            </a:r>
          </a:p>
          <a:p>
            <a:pPr marL="0" lvl="0" indent="0" algn="ctr" rtl="0">
              <a:spcBef>
                <a:spcPts val="0"/>
              </a:spcBef>
              <a:spcAft>
                <a:spcPts val="0"/>
              </a:spcAft>
              <a:buClr>
                <a:schemeClr val="dk1"/>
              </a:buClr>
              <a:buSzPts val="1100"/>
              <a:buFont typeface="Arial"/>
              <a:buNone/>
            </a:pPr>
            <a:r>
              <a:rPr lang="en-IN" dirty="0">
                <a:latin typeface="Titillium Web" panose="00000500000000000000" pitchFamily="2" charset="0"/>
                <a:ea typeface="Nunito"/>
                <a:cs typeface="Nunito"/>
                <a:sym typeface="Nunito"/>
              </a:rPr>
              <a:t>Aryan Amish</a:t>
            </a:r>
            <a:endParaRPr dirty="0">
              <a:latin typeface="Titillium Web" panose="00000500000000000000" pitchFamily="2" charset="0"/>
              <a:ea typeface="Nunito"/>
              <a:cs typeface="Nunito"/>
              <a:sym typeface="Nunito"/>
            </a:endParaRPr>
          </a:p>
        </p:txBody>
      </p:sp>
      <p:sp>
        <p:nvSpPr>
          <p:cNvPr id="258" name="Google Shape;258;p30"/>
          <p:cNvSpPr txBox="1">
            <a:spLocks noGrp="1"/>
          </p:cNvSpPr>
          <p:nvPr>
            <p:ph type="title" idx="2"/>
          </p:nvPr>
        </p:nvSpPr>
        <p:spPr>
          <a:xfrm>
            <a:off x="570020" y="3967375"/>
            <a:ext cx="3028500" cy="539100"/>
          </a:xfrm>
          <a:prstGeom prst="rect">
            <a:avLst/>
          </a:prstGeom>
        </p:spPr>
        <p:txBody>
          <a:bodyPr spcFirstLastPara="1" wrap="square" lIns="0" tIns="91425" rIns="91425" bIns="91425" anchor="ctr" anchorCtr="0">
            <a:noAutofit/>
          </a:bodyPr>
          <a:lstStyle/>
          <a:p>
            <a:pPr marL="0" lvl="0" indent="0" algn="ctr" rtl="0">
              <a:spcBef>
                <a:spcPts val="0"/>
              </a:spcBef>
              <a:spcAft>
                <a:spcPts val="0"/>
              </a:spcAft>
              <a:buNone/>
            </a:pPr>
            <a:r>
              <a:rPr lang="en" sz="3200" dirty="0">
                <a:latin typeface="Titillium Web" panose="00000500000000000000" pitchFamily="2" charset="0"/>
              </a:rPr>
              <a:t>12.07·2023</a:t>
            </a:r>
            <a:endParaRPr sz="3200" dirty="0">
              <a:latin typeface="Titillium Web" panose="00000500000000000000" pitchFamily="2"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42"/>
        <p:cNvGrpSpPr/>
        <p:nvPr/>
      </p:nvGrpSpPr>
      <p:grpSpPr>
        <a:xfrm>
          <a:off x="0" y="0"/>
          <a:ext cx="0" cy="0"/>
          <a:chOff x="0" y="0"/>
          <a:chExt cx="0" cy="0"/>
        </a:xfrm>
      </p:grpSpPr>
      <p:grpSp>
        <p:nvGrpSpPr>
          <p:cNvPr id="8343" name="Google Shape;8343;p64"/>
          <p:cNvGrpSpPr/>
          <p:nvPr/>
        </p:nvGrpSpPr>
        <p:grpSpPr>
          <a:xfrm>
            <a:off x="4814684" y="1191441"/>
            <a:ext cx="745431" cy="718863"/>
            <a:chOff x="4249973" y="1201875"/>
            <a:chExt cx="1958568" cy="1888762"/>
          </a:xfrm>
        </p:grpSpPr>
        <p:sp>
          <p:nvSpPr>
            <p:cNvPr id="8344" name="Google Shape;8344;p6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5" name="Google Shape;8345;p64"/>
            <p:cNvGrpSpPr/>
            <p:nvPr/>
          </p:nvGrpSpPr>
          <p:grpSpPr>
            <a:xfrm>
              <a:off x="5853086" y="1789142"/>
              <a:ext cx="355454" cy="1048099"/>
              <a:chOff x="5576108" y="2016725"/>
              <a:chExt cx="565200" cy="1666560"/>
            </a:xfrm>
          </p:grpSpPr>
          <p:sp>
            <p:nvSpPr>
              <p:cNvPr id="8346" name="Google Shape;8346;p6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47" name="Google Shape;8347;p6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4"/>
            <p:cNvGrpSpPr/>
            <p:nvPr/>
          </p:nvGrpSpPr>
          <p:grpSpPr>
            <a:xfrm>
              <a:off x="4869455" y="2691676"/>
              <a:ext cx="1013897" cy="398961"/>
              <a:chOff x="4012057" y="3451825"/>
              <a:chExt cx="1612175" cy="634379"/>
            </a:xfrm>
          </p:grpSpPr>
          <p:sp>
            <p:nvSpPr>
              <p:cNvPr id="8349" name="Google Shape;8349;p6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50" name="Google Shape;8350;p6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64"/>
            <p:cNvGrpSpPr/>
            <p:nvPr/>
          </p:nvGrpSpPr>
          <p:grpSpPr>
            <a:xfrm>
              <a:off x="4276937" y="2155961"/>
              <a:ext cx="651965" cy="891358"/>
              <a:chOff x="3069908" y="2599997"/>
              <a:chExt cx="1036675" cy="1417328"/>
            </a:xfrm>
          </p:grpSpPr>
          <p:sp>
            <p:nvSpPr>
              <p:cNvPr id="8352" name="Google Shape;8352;p6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53" name="Google Shape;8353;p6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64"/>
            <p:cNvGrpSpPr/>
            <p:nvPr/>
          </p:nvGrpSpPr>
          <p:grpSpPr>
            <a:xfrm>
              <a:off x="5054918" y="1201875"/>
              <a:ext cx="999548" cy="602711"/>
              <a:chOff x="4306958" y="1082925"/>
              <a:chExt cx="1589359" cy="958358"/>
            </a:xfrm>
          </p:grpSpPr>
          <p:sp>
            <p:nvSpPr>
              <p:cNvPr id="8355" name="Google Shape;8355;p6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56" name="Google Shape;8356;p6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64"/>
            <p:cNvGrpSpPr/>
            <p:nvPr/>
          </p:nvGrpSpPr>
          <p:grpSpPr>
            <a:xfrm>
              <a:off x="4249973" y="1303451"/>
              <a:ext cx="799317" cy="841334"/>
              <a:chOff x="3027033" y="1244439"/>
              <a:chExt cx="1270977" cy="1337786"/>
            </a:xfrm>
          </p:grpSpPr>
          <p:sp>
            <p:nvSpPr>
              <p:cNvPr id="8358" name="Google Shape;8358;p6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59" name="Google Shape;8359;p6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0" name="Google Shape;8360;p64"/>
          <p:cNvGrpSpPr/>
          <p:nvPr/>
        </p:nvGrpSpPr>
        <p:grpSpPr>
          <a:xfrm>
            <a:off x="731057" y="2069890"/>
            <a:ext cx="761767" cy="729896"/>
            <a:chOff x="2657744" y="2337745"/>
            <a:chExt cx="832987" cy="798137"/>
          </a:xfrm>
        </p:grpSpPr>
        <p:sp>
          <p:nvSpPr>
            <p:cNvPr id="8361" name="Google Shape;8361;p6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64"/>
          <p:cNvGrpSpPr/>
          <p:nvPr/>
        </p:nvGrpSpPr>
        <p:grpSpPr>
          <a:xfrm>
            <a:off x="3242022" y="2073097"/>
            <a:ext cx="685569" cy="723586"/>
            <a:chOff x="3398134" y="2057755"/>
            <a:chExt cx="704087" cy="743130"/>
          </a:xfrm>
        </p:grpSpPr>
        <p:grpSp>
          <p:nvGrpSpPr>
            <p:cNvPr id="8368" name="Google Shape;8368;p64"/>
            <p:cNvGrpSpPr/>
            <p:nvPr/>
          </p:nvGrpSpPr>
          <p:grpSpPr>
            <a:xfrm>
              <a:off x="3398134" y="2290183"/>
              <a:ext cx="315300" cy="219900"/>
              <a:chOff x="3398134" y="2290183"/>
              <a:chExt cx="315300" cy="219900"/>
            </a:xfrm>
          </p:grpSpPr>
          <p:sp>
            <p:nvSpPr>
              <p:cNvPr id="8369" name="Google Shape;8369;p6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70" name="Google Shape;8370;p64"/>
              <p:cNvCxnSpPr>
                <a:stCxn id="83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371" name="Google Shape;8371;p64"/>
            <p:cNvGrpSpPr/>
            <p:nvPr/>
          </p:nvGrpSpPr>
          <p:grpSpPr>
            <a:xfrm>
              <a:off x="3547823" y="2467358"/>
              <a:ext cx="219900" cy="333527"/>
              <a:chOff x="3547823" y="2467358"/>
              <a:chExt cx="219900" cy="333527"/>
            </a:xfrm>
          </p:grpSpPr>
          <p:sp>
            <p:nvSpPr>
              <p:cNvPr id="8372" name="Google Shape;8372;p6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73" name="Google Shape;8373;p6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374" name="Google Shape;8374;p64"/>
            <p:cNvGrpSpPr/>
            <p:nvPr/>
          </p:nvGrpSpPr>
          <p:grpSpPr>
            <a:xfrm>
              <a:off x="3734138" y="2467358"/>
              <a:ext cx="219900" cy="333527"/>
              <a:chOff x="3734138" y="2467358"/>
              <a:chExt cx="219900" cy="333527"/>
            </a:xfrm>
          </p:grpSpPr>
          <p:sp>
            <p:nvSpPr>
              <p:cNvPr id="8375" name="Google Shape;8375;p6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76" name="Google Shape;8376;p6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377" name="Google Shape;8377;p64"/>
            <p:cNvGrpSpPr/>
            <p:nvPr/>
          </p:nvGrpSpPr>
          <p:grpSpPr>
            <a:xfrm>
              <a:off x="3787560" y="2288011"/>
              <a:ext cx="314661" cy="219900"/>
              <a:chOff x="3787560" y="2288011"/>
              <a:chExt cx="314661" cy="219900"/>
            </a:xfrm>
          </p:grpSpPr>
          <p:sp>
            <p:nvSpPr>
              <p:cNvPr id="8378" name="Google Shape;8378;p6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79" name="Google Shape;8379;p6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380" name="Google Shape;8380;p64"/>
            <p:cNvGrpSpPr/>
            <p:nvPr/>
          </p:nvGrpSpPr>
          <p:grpSpPr>
            <a:xfrm>
              <a:off x="3637290" y="2057755"/>
              <a:ext cx="219900" cy="335499"/>
              <a:chOff x="3637290" y="2057755"/>
              <a:chExt cx="219900" cy="335499"/>
            </a:xfrm>
          </p:grpSpPr>
          <p:sp>
            <p:nvSpPr>
              <p:cNvPr id="8381" name="Google Shape;8381;p6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382" name="Google Shape;8382;p6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383" name="Google Shape;8383;p64"/>
          <p:cNvGrpSpPr/>
          <p:nvPr/>
        </p:nvGrpSpPr>
        <p:grpSpPr>
          <a:xfrm>
            <a:off x="4917244" y="2079792"/>
            <a:ext cx="710153" cy="710153"/>
            <a:chOff x="5007123" y="2079403"/>
            <a:chExt cx="687600" cy="687600"/>
          </a:xfrm>
        </p:grpSpPr>
        <p:sp>
          <p:nvSpPr>
            <p:cNvPr id="8384" name="Google Shape;8384;p6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4"/>
          <p:cNvGrpSpPr/>
          <p:nvPr/>
        </p:nvGrpSpPr>
        <p:grpSpPr>
          <a:xfrm>
            <a:off x="5726681" y="2074299"/>
            <a:ext cx="720998" cy="721183"/>
            <a:chOff x="5797446" y="2063053"/>
            <a:chExt cx="698100" cy="698280"/>
          </a:xfrm>
        </p:grpSpPr>
        <p:sp>
          <p:nvSpPr>
            <p:cNvPr id="8389" name="Google Shape;8389;p6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4"/>
          <p:cNvGrpSpPr/>
          <p:nvPr/>
        </p:nvGrpSpPr>
        <p:grpSpPr>
          <a:xfrm>
            <a:off x="8171828" y="3719904"/>
            <a:ext cx="280585" cy="673164"/>
            <a:chOff x="8075075" y="3754290"/>
            <a:chExt cx="255612" cy="613194"/>
          </a:xfrm>
        </p:grpSpPr>
        <p:grpSp>
          <p:nvGrpSpPr>
            <p:cNvPr id="8394" name="Google Shape;8394;p64"/>
            <p:cNvGrpSpPr/>
            <p:nvPr/>
          </p:nvGrpSpPr>
          <p:grpSpPr>
            <a:xfrm>
              <a:off x="8075075" y="3754290"/>
              <a:ext cx="255612" cy="613194"/>
              <a:chOff x="8075075" y="3754290"/>
              <a:chExt cx="255612" cy="613194"/>
            </a:xfrm>
          </p:grpSpPr>
          <p:sp>
            <p:nvSpPr>
              <p:cNvPr id="8395" name="Google Shape;8395;p6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7" name="Google Shape;8397;p6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64"/>
          <p:cNvGrpSpPr/>
          <p:nvPr/>
        </p:nvGrpSpPr>
        <p:grpSpPr>
          <a:xfrm>
            <a:off x="5288887" y="3708700"/>
            <a:ext cx="470352" cy="683745"/>
            <a:chOff x="1697726" y="3244179"/>
            <a:chExt cx="788124" cy="1146069"/>
          </a:xfrm>
        </p:grpSpPr>
        <p:sp>
          <p:nvSpPr>
            <p:cNvPr id="8399" name="Google Shape;8399;p6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1" name="Google Shape;8401;p6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2" name="Google Shape;8402;p64"/>
          <p:cNvGrpSpPr/>
          <p:nvPr/>
        </p:nvGrpSpPr>
        <p:grpSpPr>
          <a:xfrm>
            <a:off x="5910037" y="3719902"/>
            <a:ext cx="293891" cy="293845"/>
            <a:chOff x="6134814" y="3754290"/>
            <a:chExt cx="293891" cy="293845"/>
          </a:xfrm>
        </p:grpSpPr>
        <p:sp>
          <p:nvSpPr>
            <p:cNvPr id="8403" name="Google Shape;8403;p6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4"/>
          <p:cNvGrpSpPr/>
          <p:nvPr/>
        </p:nvGrpSpPr>
        <p:grpSpPr>
          <a:xfrm>
            <a:off x="5910037" y="4098574"/>
            <a:ext cx="293891" cy="293891"/>
            <a:chOff x="6134814" y="4086186"/>
            <a:chExt cx="293891" cy="293891"/>
          </a:xfrm>
        </p:grpSpPr>
        <p:sp>
          <p:nvSpPr>
            <p:cNvPr id="8406" name="Google Shape;8406;p6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8" name="Google Shape;8408;p6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0" name="Google Shape;8410;p64"/>
          <p:cNvGrpSpPr/>
          <p:nvPr/>
        </p:nvGrpSpPr>
        <p:grpSpPr>
          <a:xfrm>
            <a:off x="7835013" y="2927266"/>
            <a:ext cx="622883" cy="621944"/>
            <a:chOff x="1187048" y="238125"/>
            <a:chExt cx="5256397" cy="5248476"/>
          </a:xfrm>
        </p:grpSpPr>
        <p:sp>
          <p:nvSpPr>
            <p:cNvPr id="8411" name="Google Shape;8411;p6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64"/>
          <p:cNvGrpSpPr/>
          <p:nvPr/>
        </p:nvGrpSpPr>
        <p:grpSpPr>
          <a:xfrm>
            <a:off x="2292118" y="2936875"/>
            <a:ext cx="1310987" cy="612407"/>
            <a:chOff x="238125" y="1188750"/>
            <a:chExt cx="7140450" cy="3335550"/>
          </a:xfrm>
        </p:grpSpPr>
        <p:sp>
          <p:nvSpPr>
            <p:cNvPr id="8416" name="Google Shape;8416;p6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64"/>
          <p:cNvGrpSpPr/>
          <p:nvPr/>
        </p:nvGrpSpPr>
        <p:grpSpPr>
          <a:xfrm>
            <a:off x="6617990" y="2927430"/>
            <a:ext cx="1110299" cy="621702"/>
            <a:chOff x="238125" y="1335475"/>
            <a:chExt cx="5418735" cy="3034175"/>
          </a:xfrm>
        </p:grpSpPr>
        <p:sp>
          <p:nvSpPr>
            <p:cNvPr id="8422" name="Google Shape;8422;p6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64"/>
          <p:cNvGrpSpPr/>
          <p:nvPr/>
        </p:nvGrpSpPr>
        <p:grpSpPr>
          <a:xfrm>
            <a:off x="5435649" y="2924327"/>
            <a:ext cx="1074451" cy="627181"/>
            <a:chOff x="5359127" y="2910889"/>
            <a:chExt cx="1097723" cy="640831"/>
          </a:xfrm>
        </p:grpSpPr>
        <p:grpSp>
          <p:nvGrpSpPr>
            <p:cNvPr id="8426" name="Google Shape;8426;p64"/>
            <p:cNvGrpSpPr/>
            <p:nvPr/>
          </p:nvGrpSpPr>
          <p:grpSpPr>
            <a:xfrm>
              <a:off x="5929791" y="3263088"/>
              <a:ext cx="527060" cy="287097"/>
              <a:chOff x="5929791" y="3263088"/>
              <a:chExt cx="527060" cy="287097"/>
            </a:xfrm>
          </p:grpSpPr>
          <p:sp>
            <p:nvSpPr>
              <p:cNvPr id="8427" name="Google Shape;8427;p6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28" name="Google Shape;8428;p6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29" name="Google Shape;8429;p64"/>
            <p:cNvGrpSpPr/>
            <p:nvPr/>
          </p:nvGrpSpPr>
          <p:grpSpPr>
            <a:xfrm>
              <a:off x="5359127" y="3263089"/>
              <a:ext cx="526428" cy="288631"/>
              <a:chOff x="5359127" y="3263089"/>
              <a:chExt cx="526428" cy="288631"/>
            </a:xfrm>
          </p:grpSpPr>
          <p:sp>
            <p:nvSpPr>
              <p:cNvPr id="8430" name="Google Shape;8430;p6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31" name="Google Shape;8431;p6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32" name="Google Shape;8432;p64"/>
            <p:cNvGrpSpPr/>
            <p:nvPr/>
          </p:nvGrpSpPr>
          <p:grpSpPr>
            <a:xfrm>
              <a:off x="5551525" y="2910889"/>
              <a:ext cx="520901" cy="610283"/>
              <a:chOff x="5551525" y="2910889"/>
              <a:chExt cx="520901" cy="610283"/>
            </a:xfrm>
          </p:grpSpPr>
          <p:sp>
            <p:nvSpPr>
              <p:cNvPr id="8433" name="Google Shape;8433;p6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34" name="Google Shape;8434;p6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35" name="Google Shape;8435;p64"/>
            <p:cNvGrpSpPr/>
            <p:nvPr/>
          </p:nvGrpSpPr>
          <p:grpSpPr>
            <a:xfrm>
              <a:off x="5743962" y="2919100"/>
              <a:ext cx="623674" cy="284502"/>
              <a:chOff x="5743962" y="2919100"/>
              <a:chExt cx="623674" cy="284502"/>
            </a:xfrm>
          </p:grpSpPr>
          <p:sp>
            <p:nvSpPr>
              <p:cNvPr id="8436" name="Google Shape;8436;p6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37" name="Google Shape;8437;p6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438" name="Google Shape;8438;p64"/>
          <p:cNvGrpSpPr/>
          <p:nvPr/>
        </p:nvGrpSpPr>
        <p:grpSpPr>
          <a:xfrm>
            <a:off x="7586863" y="2075038"/>
            <a:ext cx="874976" cy="719600"/>
            <a:chOff x="7608988" y="2093194"/>
            <a:chExt cx="817276" cy="672147"/>
          </a:xfrm>
        </p:grpSpPr>
        <p:cxnSp>
          <p:nvCxnSpPr>
            <p:cNvPr id="8439" name="Google Shape;8439;p6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40" name="Google Shape;8440;p6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41" name="Google Shape;8441;p6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42" name="Google Shape;8442;p6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43" name="Google Shape;8443;p6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444" name="Google Shape;8444;p6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445" name="Google Shape;8445;p64"/>
            <p:cNvGrpSpPr/>
            <p:nvPr/>
          </p:nvGrpSpPr>
          <p:grpSpPr>
            <a:xfrm>
              <a:off x="7721175" y="2093194"/>
              <a:ext cx="599587" cy="623846"/>
              <a:chOff x="7721175" y="2093194"/>
              <a:chExt cx="599587" cy="623846"/>
            </a:xfrm>
          </p:grpSpPr>
          <p:grpSp>
            <p:nvGrpSpPr>
              <p:cNvPr id="8446" name="Google Shape;8446;p64"/>
              <p:cNvGrpSpPr/>
              <p:nvPr/>
            </p:nvGrpSpPr>
            <p:grpSpPr>
              <a:xfrm>
                <a:off x="7721175" y="2093194"/>
                <a:ext cx="291605" cy="623846"/>
                <a:chOff x="9405575" y="2061418"/>
                <a:chExt cx="291605" cy="623846"/>
              </a:xfrm>
            </p:grpSpPr>
            <p:sp>
              <p:nvSpPr>
                <p:cNvPr id="8447" name="Google Shape;8447;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64"/>
              <p:cNvGrpSpPr/>
              <p:nvPr/>
            </p:nvGrpSpPr>
            <p:grpSpPr>
              <a:xfrm flipH="1">
                <a:off x="8029157" y="2093194"/>
                <a:ext cx="291605" cy="623846"/>
                <a:chOff x="9405575" y="2061418"/>
                <a:chExt cx="291605" cy="623846"/>
              </a:xfrm>
            </p:grpSpPr>
            <p:sp>
              <p:nvSpPr>
                <p:cNvPr id="8455" name="Google Shape;8455;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62" name="Google Shape;8462;p64"/>
          <p:cNvGrpSpPr/>
          <p:nvPr/>
        </p:nvGrpSpPr>
        <p:grpSpPr>
          <a:xfrm>
            <a:off x="4031299" y="1191441"/>
            <a:ext cx="712557" cy="785901"/>
            <a:chOff x="4206459" y="1191441"/>
            <a:chExt cx="712557" cy="785901"/>
          </a:xfrm>
        </p:grpSpPr>
        <p:sp>
          <p:nvSpPr>
            <p:cNvPr id="8463" name="Google Shape;8463;p6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7" name="Google Shape;8467;p64"/>
            <p:cNvGrpSpPr/>
            <p:nvPr/>
          </p:nvGrpSpPr>
          <p:grpSpPr>
            <a:xfrm>
              <a:off x="4644280" y="1290523"/>
              <a:ext cx="143716" cy="29463"/>
              <a:chOff x="4644280" y="1290523"/>
              <a:chExt cx="143716" cy="29463"/>
            </a:xfrm>
          </p:grpSpPr>
          <p:sp>
            <p:nvSpPr>
              <p:cNvPr id="8468" name="Google Shape;8468;p6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4"/>
            <p:cNvGrpSpPr/>
            <p:nvPr/>
          </p:nvGrpSpPr>
          <p:grpSpPr>
            <a:xfrm>
              <a:off x="4356567" y="1191441"/>
              <a:ext cx="143690" cy="29488"/>
              <a:chOff x="4356567" y="1191441"/>
              <a:chExt cx="143690" cy="29488"/>
            </a:xfrm>
          </p:grpSpPr>
          <p:sp>
            <p:nvSpPr>
              <p:cNvPr id="8473" name="Google Shape;8473;p6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64"/>
            <p:cNvGrpSpPr/>
            <p:nvPr/>
          </p:nvGrpSpPr>
          <p:grpSpPr>
            <a:xfrm>
              <a:off x="4339009" y="1863727"/>
              <a:ext cx="143703" cy="29476"/>
              <a:chOff x="4339009" y="1863727"/>
              <a:chExt cx="143703" cy="29476"/>
            </a:xfrm>
          </p:grpSpPr>
          <p:sp>
            <p:nvSpPr>
              <p:cNvPr id="8478" name="Google Shape;8478;p6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4"/>
            <p:cNvGrpSpPr/>
            <p:nvPr/>
          </p:nvGrpSpPr>
          <p:grpSpPr>
            <a:xfrm>
              <a:off x="4206459" y="1607315"/>
              <a:ext cx="29539" cy="142899"/>
              <a:chOff x="4206459" y="1607315"/>
              <a:chExt cx="29539" cy="142899"/>
            </a:xfrm>
          </p:grpSpPr>
          <p:sp>
            <p:nvSpPr>
              <p:cNvPr id="8483" name="Google Shape;8483;p6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7" name="Google Shape;8487;p6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1" name="Google Shape;8491;p64"/>
            <p:cNvGrpSpPr/>
            <p:nvPr/>
          </p:nvGrpSpPr>
          <p:grpSpPr>
            <a:xfrm>
              <a:off x="4889463" y="1423737"/>
              <a:ext cx="29552" cy="142899"/>
              <a:chOff x="4889463" y="1423737"/>
              <a:chExt cx="29552" cy="142899"/>
            </a:xfrm>
          </p:grpSpPr>
          <p:sp>
            <p:nvSpPr>
              <p:cNvPr id="8492" name="Google Shape;8492;p6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4"/>
            <p:cNvGrpSpPr/>
            <p:nvPr/>
          </p:nvGrpSpPr>
          <p:grpSpPr>
            <a:xfrm>
              <a:off x="4771663" y="1876896"/>
              <a:ext cx="108651" cy="100447"/>
              <a:chOff x="4771663" y="1876896"/>
              <a:chExt cx="108651" cy="100447"/>
            </a:xfrm>
          </p:grpSpPr>
          <p:sp>
            <p:nvSpPr>
              <p:cNvPr id="8497" name="Google Shape;8497;p6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1" name="Google Shape;8501;p64"/>
          <p:cNvGrpSpPr/>
          <p:nvPr/>
        </p:nvGrpSpPr>
        <p:grpSpPr>
          <a:xfrm>
            <a:off x="4026774" y="2074664"/>
            <a:ext cx="791287" cy="720350"/>
            <a:chOff x="267375" y="1071875"/>
            <a:chExt cx="470500" cy="428550"/>
          </a:xfrm>
        </p:grpSpPr>
        <p:sp>
          <p:nvSpPr>
            <p:cNvPr id="8502" name="Google Shape;8502;p6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64"/>
          <p:cNvGrpSpPr/>
          <p:nvPr/>
        </p:nvGrpSpPr>
        <p:grpSpPr>
          <a:xfrm>
            <a:off x="727269" y="3719294"/>
            <a:ext cx="1408444" cy="673166"/>
            <a:chOff x="712664" y="3693287"/>
            <a:chExt cx="1460738" cy="698160"/>
          </a:xfrm>
        </p:grpSpPr>
        <p:grpSp>
          <p:nvGrpSpPr>
            <p:cNvPr id="8511" name="Google Shape;8511;p64"/>
            <p:cNvGrpSpPr/>
            <p:nvPr/>
          </p:nvGrpSpPr>
          <p:grpSpPr>
            <a:xfrm>
              <a:off x="1380079" y="4133090"/>
              <a:ext cx="234048" cy="258099"/>
              <a:chOff x="1380079" y="4133090"/>
              <a:chExt cx="234048" cy="258099"/>
            </a:xfrm>
          </p:grpSpPr>
          <p:sp>
            <p:nvSpPr>
              <p:cNvPr id="8512" name="Google Shape;8512;p6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4"/>
            <p:cNvGrpSpPr/>
            <p:nvPr/>
          </p:nvGrpSpPr>
          <p:grpSpPr>
            <a:xfrm>
              <a:off x="884610" y="3864082"/>
              <a:ext cx="1118566" cy="527275"/>
              <a:chOff x="890961" y="3865463"/>
              <a:chExt cx="1115221" cy="525698"/>
            </a:xfrm>
          </p:grpSpPr>
          <p:sp>
            <p:nvSpPr>
              <p:cNvPr id="8516" name="Google Shape;8516;p6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4"/>
            <p:cNvGrpSpPr/>
            <p:nvPr/>
          </p:nvGrpSpPr>
          <p:grpSpPr>
            <a:xfrm>
              <a:off x="712664" y="3693287"/>
              <a:ext cx="1460738" cy="698160"/>
              <a:chOff x="712664" y="3693025"/>
              <a:chExt cx="1460738" cy="698160"/>
            </a:xfrm>
          </p:grpSpPr>
          <p:sp>
            <p:nvSpPr>
              <p:cNvPr id="8520" name="Google Shape;8520;p6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6" name="Google Shape;8526;p64"/>
          <p:cNvGrpSpPr/>
          <p:nvPr/>
        </p:nvGrpSpPr>
        <p:grpSpPr>
          <a:xfrm>
            <a:off x="3164985" y="1191441"/>
            <a:ext cx="795485" cy="738831"/>
            <a:chOff x="3348603" y="1236445"/>
            <a:chExt cx="749256" cy="695894"/>
          </a:xfrm>
        </p:grpSpPr>
        <p:grpSp>
          <p:nvGrpSpPr>
            <p:cNvPr id="8527" name="Google Shape;8527;p64"/>
            <p:cNvGrpSpPr/>
            <p:nvPr/>
          </p:nvGrpSpPr>
          <p:grpSpPr>
            <a:xfrm>
              <a:off x="3583779" y="1236445"/>
              <a:ext cx="293795" cy="285811"/>
              <a:chOff x="3750225" y="1774000"/>
              <a:chExt cx="149575" cy="145525"/>
            </a:xfrm>
          </p:grpSpPr>
          <p:sp>
            <p:nvSpPr>
              <p:cNvPr id="8528" name="Google Shape;8528;p6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64"/>
            <p:cNvGrpSpPr/>
            <p:nvPr/>
          </p:nvGrpSpPr>
          <p:grpSpPr>
            <a:xfrm>
              <a:off x="3775534" y="1462599"/>
              <a:ext cx="322325" cy="285958"/>
              <a:chOff x="3847850" y="1889150"/>
              <a:chExt cx="164100" cy="145600"/>
            </a:xfrm>
          </p:grpSpPr>
          <p:sp>
            <p:nvSpPr>
              <p:cNvPr id="8531" name="Google Shape;8531;p6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4"/>
            <p:cNvGrpSpPr/>
            <p:nvPr/>
          </p:nvGrpSpPr>
          <p:grpSpPr>
            <a:xfrm>
              <a:off x="3545329" y="1646528"/>
              <a:ext cx="293746" cy="285811"/>
              <a:chOff x="3730650" y="1982800"/>
              <a:chExt cx="149550" cy="145525"/>
            </a:xfrm>
          </p:grpSpPr>
          <p:sp>
            <p:nvSpPr>
              <p:cNvPr id="8534" name="Google Shape;8534;p6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64"/>
            <p:cNvGrpSpPr/>
            <p:nvPr/>
          </p:nvGrpSpPr>
          <p:grpSpPr>
            <a:xfrm>
              <a:off x="3348603" y="1415046"/>
              <a:ext cx="294384" cy="284387"/>
              <a:chOff x="3630494" y="1864938"/>
              <a:chExt cx="149875" cy="144800"/>
            </a:xfrm>
          </p:grpSpPr>
          <p:sp>
            <p:nvSpPr>
              <p:cNvPr id="8537" name="Google Shape;8537;p6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9" name="Google Shape;8539;p64"/>
          <p:cNvGrpSpPr/>
          <p:nvPr/>
        </p:nvGrpSpPr>
        <p:grpSpPr>
          <a:xfrm>
            <a:off x="2286512" y="3714337"/>
            <a:ext cx="1324924" cy="678083"/>
            <a:chOff x="2413923" y="3711366"/>
            <a:chExt cx="1374117" cy="703260"/>
          </a:xfrm>
        </p:grpSpPr>
        <p:grpSp>
          <p:nvGrpSpPr>
            <p:cNvPr id="8540" name="Google Shape;8540;p64"/>
            <p:cNvGrpSpPr/>
            <p:nvPr/>
          </p:nvGrpSpPr>
          <p:grpSpPr>
            <a:xfrm>
              <a:off x="2413923" y="3711366"/>
              <a:ext cx="1374117" cy="703260"/>
              <a:chOff x="2413923" y="3711366"/>
              <a:chExt cx="1374117" cy="703260"/>
            </a:xfrm>
          </p:grpSpPr>
          <p:sp>
            <p:nvSpPr>
              <p:cNvPr id="8541" name="Google Shape;8541;p6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2" name="Google Shape;8542;p64"/>
              <p:cNvGrpSpPr/>
              <p:nvPr/>
            </p:nvGrpSpPr>
            <p:grpSpPr>
              <a:xfrm>
                <a:off x="2600284" y="3808654"/>
                <a:ext cx="234506" cy="138009"/>
                <a:chOff x="2600284" y="3808654"/>
                <a:chExt cx="234506" cy="138009"/>
              </a:xfrm>
            </p:grpSpPr>
            <p:sp>
              <p:nvSpPr>
                <p:cNvPr id="8543" name="Google Shape;8543;p6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4" name="Google Shape;8544;p6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45" name="Google Shape;8545;p64"/>
              <p:cNvGrpSpPr/>
              <p:nvPr/>
            </p:nvGrpSpPr>
            <p:grpSpPr>
              <a:xfrm>
                <a:off x="3359659" y="3805664"/>
                <a:ext cx="232294" cy="141000"/>
                <a:chOff x="3359659" y="3805664"/>
                <a:chExt cx="232294" cy="141000"/>
              </a:xfrm>
            </p:grpSpPr>
            <p:sp>
              <p:nvSpPr>
                <p:cNvPr id="8546" name="Google Shape;8546;p6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6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48" name="Google Shape;8548;p64"/>
              <p:cNvGrpSpPr/>
              <p:nvPr/>
            </p:nvGrpSpPr>
            <p:grpSpPr>
              <a:xfrm>
                <a:off x="3067316" y="3711366"/>
                <a:ext cx="66900" cy="166809"/>
                <a:chOff x="3067316" y="3711366"/>
                <a:chExt cx="66900" cy="166809"/>
              </a:xfrm>
            </p:grpSpPr>
            <p:sp>
              <p:nvSpPr>
                <p:cNvPr id="8549" name="Google Shape;8549;p6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0" name="Google Shape;8550;p6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51" name="Google Shape;8551;p64"/>
              <p:cNvGrpSpPr/>
              <p:nvPr/>
            </p:nvGrpSpPr>
            <p:grpSpPr>
              <a:xfrm>
                <a:off x="2413923" y="4058666"/>
                <a:ext cx="224119" cy="66900"/>
                <a:chOff x="2413923" y="4058666"/>
                <a:chExt cx="224119" cy="66900"/>
              </a:xfrm>
            </p:grpSpPr>
            <p:sp>
              <p:nvSpPr>
                <p:cNvPr id="8552" name="Google Shape;8552;p6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3" name="Google Shape;8553;p6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54" name="Google Shape;8554;p64"/>
              <p:cNvGrpSpPr/>
              <p:nvPr/>
            </p:nvGrpSpPr>
            <p:grpSpPr>
              <a:xfrm>
                <a:off x="3564643" y="4058666"/>
                <a:ext cx="223397" cy="66900"/>
                <a:chOff x="3564643" y="4058666"/>
                <a:chExt cx="223397" cy="66900"/>
              </a:xfrm>
            </p:grpSpPr>
            <p:sp>
              <p:nvSpPr>
                <p:cNvPr id="8555" name="Google Shape;8555;p6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6" name="Google Shape;8556;p6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557" name="Google Shape;8557;p64"/>
            <p:cNvGrpSpPr/>
            <p:nvPr/>
          </p:nvGrpSpPr>
          <p:grpSpPr>
            <a:xfrm>
              <a:off x="2633353" y="3965763"/>
              <a:ext cx="933975" cy="445687"/>
              <a:chOff x="2633353" y="3965763"/>
              <a:chExt cx="933975" cy="445687"/>
            </a:xfrm>
          </p:grpSpPr>
          <p:sp>
            <p:nvSpPr>
              <p:cNvPr id="8558" name="Google Shape;8558;p6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0" name="Google Shape;8560;p64"/>
          <p:cNvGrpSpPr/>
          <p:nvPr/>
        </p:nvGrpSpPr>
        <p:grpSpPr>
          <a:xfrm>
            <a:off x="6410784" y="1264884"/>
            <a:ext cx="1131087" cy="587383"/>
            <a:chOff x="238125" y="999450"/>
            <a:chExt cx="7140700" cy="3708225"/>
          </a:xfrm>
        </p:grpSpPr>
        <p:sp>
          <p:nvSpPr>
            <p:cNvPr id="8561" name="Google Shape;8561;p6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64"/>
          <p:cNvGrpSpPr/>
          <p:nvPr/>
        </p:nvGrpSpPr>
        <p:grpSpPr>
          <a:xfrm>
            <a:off x="3762234" y="3714379"/>
            <a:ext cx="1375854" cy="678131"/>
            <a:chOff x="3913765" y="3641905"/>
            <a:chExt cx="1522805" cy="750560"/>
          </a:xfrm>
        </p:grpSpPr>
        <p:grpSp>
          <p:nvGrpSpPr>
            <p:cNvPr id="8571" name="Google Shape;8571;p64"/>
            <p:cNvGrpSpPr/>
            <p:nvPr/>
          </p:nvGrpSpPr>
          <p:grpSpPr>
            <a:xfrm>
              <a:off x="3913765" y="3997002"/>
              <a:ext cx="1522805" cy="395463"/>
              <a:chOff x="3913765" y="3997002"/>
              <a:chExt cx="1522805" cy="395463"/>
            </a:xfrm>
          </p:grpSpPr>
          <p:grpSp>
            <p:nvGrpSpPr>
              <p:cNvPr id="8572" name="Google Shape;8572;p64"/>
              <p:cNvGrpSpPr/>
              <p:nvPr/>
            </p:nvGrpSpPr>
            <p:grpSpPr>
              <a:xfrm>
                <a:off x="3913765" y="4138659"/>
                <a:ext cx="507602" cy="253806"/>
                <a:chOff x="3913765" y="4138659"/>
                <a:chExt cx="507602" cy="253806"/>
              </a:xfrm>
            </p:grpSpPr>
            <p:sp>
              <p:nvSpPr>
                <p:cNvPr id="8573" name="Google Shape;8573;p6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575" name="Google Shape;8575;p64"/>
              <p:cNvGrpSpPr/>
              <p:nvPr/>
            </p:nvGrpSpPr>
            <p:grpSpPr>
              <a:xfrm>
                <a:off x="4421361" y="3997002"/>
                <a:ext cx="507618" cy="395463"/>
                <a:chOff x="4421361" y="3997002"/>
                <a:chExt cx="507618" cy="395463"/>
              </a:xfrm>
            </p:grpSpPr>
            <p:sp>
              <p:nvSpPr>
                <p:cNvPr id="8576" name="Google Shape;8576;p6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4"/>
              <p:cNvGrpSpPr/>
              <p:nvPr/>
            </p:nvGrpSpPr>
            <p:grpSpPr>
              <a:xfrm>
                <a:off x="4928973" y="4189418"/>
                <a:ext cx="507596" cy="203047"/>
                <a:chOff x="4928973" y="4189418"/>
                <a:chExt cx="507596" cy="203047"/>
              </a:xfrm>
            </p:grpSpPr>
            <p:sp>
              <p:nvSpPr>
                <p:cNvPr id="8579" name="Google Shape;8579;p6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1" name="Google Shape;8581;p64"/>
            <p:cNvGrpSpPr/>
            <p:nvPr/>
          </p:nvGrpSpPr>
          <p:grpSpPr>
            <a:xfrm>
              <a:off x="4482186" y="3641905"/>
              <a:ext cx="397605" cy="349784"/>
              <a:chOff x="2906375" y="1159725"/>
              <a:chExt cx="1860575" cy="1636800"/>
            </a:xfrm>
          </p:grpSpPr>
          <p:sp>
            <p:nvSpPr>
              <p:cNvPr id="8582" name="Google Shape;8582;p6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6" name="Google Shape;8586;p64"/>
          <p:cNvGrpSpPr/>
          <p:nvPr/>
        </p:nvGrpSpPr>
        <p:grpSpPr>
          <a:xfrm>
            <a:off x="6546943" y="2074305"/>
            <a:ext cx="940737" cy="721067"/>
            <a:chOff x="6599718" y="2068734"/>
            <a:chExt cx="940737" cy="721067"/>
          </a:xfrm>
        </p:grpSpPr>
        <p:sp>
          <p:nvSpPr>
            <p:cNvPr id="8587" name="Google Shape;8587;p6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64"/>
            <p:cNvGrpSpPr/>
            <p:nvPr/>
          </p:nvGrpSpPr>
          <p:grpSpPr>
            <a:xfrm>
              <a:off x="6836957" y="2068734"/>
              <a:ext cx="461892" cy="721067"/>
              <a:chOff x="6836957" y="2068734"/>
              <a:chExt cx="461892" cy="721067"/>
            </a:xfrm>
          </p:grpSpPr>
          <p:sp>
            <p:nvSpPr>
              <p:cNvPr id="8594" name="Google Shape;8594;p6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0" name="Google Shape;8600;p64"/>
              <p:cNvGrpSpPr/>
              <p:nvPr/>
            </p:nvGrpSpPr>
            <p:grpSpPr>
              <a:xfrm>
                <a:off x="6836957" y="2068734"/>
                <a:ext cx="461892" cy="721067"/>
                <a:chOff x="6836957" y="2068734"/>
                <a:chExt cx="461892" cy="721067"/>
              </a:xfrm>
            </p:grpSpPr>
            <p:sp>
              <p:nvSpPr>
                <p:cNvPr id="8601" name="Google Shape;8601;p6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08" name="Google Shape;8608;p64"/>
          <p:cNvGrpSpPr/>
          <p:nvPr/>
        </p:nvGrpSpPr>
        <p:grpSpPr>
          <a:xfrm>
            <a:off x="2430262" y="2078652"/>
            <a:ext cx="712577" cy="712374"/>
            <a:chOff x="2559249" y="2069323"/>
            <a:chExt cx="685566" cy="685634"/>
          </a:xfrm>
        </p:grpSpPr>
        <p:sp>
          <p:nvSpPr>
            <p:cNvPr id="8609" name="Google Shape;8609;p6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7612699" y="1191441"/>
            <a:ext cx="845645" cy="711911"/>
            <a:chOff x="951975" y="315800"/>
            <a:chExt cx="5860325" cy="4933550"/>
          </a:xfrm>
        </p:grpSpPr>
        <p:sp>
          <p:nvSpPr>
            <p:cNvPr id="8623" name="Google Shape;8623;p6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3709828" y="2927550"/>
            <a:ext cx="1617932" cy="621724"/>
            <a:chOff x="3862800" y="3038525"/>
            <a:chExt cx="1329006" cy="510698"/>
          </a:xfrm>
        </p:grpSpPr>
        <p:sp>
          <p:nvSpPr>
            <p:cNvPr id="8632" name="Google Shape;8632;p6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4" name="Google Shape;8634;p64"/>
            <p:cNvGrpSpPr/>
            <p:nvPr/>
          </p:nvGrpSpPr>
          <p:grpSpPr>
            <a:xfrm>
              <a:off x="3967075" y="3040337"/>
              <a:ext cx="1019927" cy="402126"/>
              <a:chOff x="3967075" y="3040337"/>
              <a:chExt cx="1019927" cy="402126"/>
            </a:xfrm>
          </p:grpSpPr>
          <p:sp>
            <p:nvSpPr>
              <p:cNvPr id="8635" name="Google Shape;8635;p6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4186700" y="3040337"/>
              <a:ext cx="390475" cy="183289"/>
              <a:chOff x="4186700" y="3040337"/>
              <a:chExt cx="390475" cy="183289"/>
            </a:xfrm>
          </p:grpSpPr>
          <p:sp>
            <p:nvSpPr>
              <p:cNvPr id="8638" name="Google Shape;8638;p6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64"/>
            <p:cNvGrpSpPr/>
            <p:nvPr/>
          </p:nvGrpSpPr>
          <p:grpSpPr>
            <a:xfrm>
              <a:off x="4073727" y="3040337"/>
              <a:ext cx="697794" cy="296263"/>
              <a:chOff x="4073727" y="3040337"/>
              <a:chExt cx="697794" cy="296263"/>
            </a:xfrm>
          </p:grpSpPr>
          <p:sp>
            <p:nvSpPr>
              <p:cNvPr id="8641" name="Google Shape;8641;p6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4"/>
            <p:cNvGrpSpPr/>
            <p:nvPr/>
          </p:nvGrpSpPr>
          <p:grpSpPr>
            <a:xfrm>
              <a:off x="3862800" y="3038525"/>
              <a:ext cx="1329006" cy="510698"/>
              <a:chOff x="3862800" y="3038525"/>
              <a:chExt cx="1329006" cy="510698"/>
            </a:xfrm>
          </p:grpSpPr>
          <p:sp>
            <p:nvSpPr>
              <p:cNvPr id="8644" name="Google Shape;8644;p6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6" name="Google Shape;8646;p64"/>
          <p:cNvGrpSpPr/>
          <p:nvPr/>
        </p:nvGrpSpPr>
        <p:grpSpPr>
          <a:xfrm>
            <a:off x="718150" y="1191441"/>
            <a:ext cx="883205" cy="775176"/>
            <a:chOff x="649648" y="271400"/>
            <a:chExt cx="6215377" cy="5455143"/>
          </a:xfrm>
        </p:grpSpPr>
        <p:sp>
          <p:nvSpPr>
            <p:cNvPr id="8647" name="Google Shape;8647;p6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4"/>
          <p:cNvGrpSpPr/>
          <p:nvPr/>
        </p:nvGrpSpPr>
        <p:grpSpPr>
          <a:xfrm>
            <a:off x="2326452" y="1191441"/>
            <a:ext cx="767704" cy="815489"/>
            <a:chOff x="2499700" y="1135950"/>
            <a:chExt cx="732402" cy="777990"/>
          </a:xfrm>
        </p:grpSpPr>
        <p:grpSp>
          <p:nvGrpSpPr>
            <p:cNvPr id="8660" name="Google Shape;8660;p64"/>
            <p:cNvGrpSpPr/>
            <p:nvPr/>
          </p:nvGrpSpPr>
          <p:grpSpPr>
            <a:xfrm>
              <a:off x="2499700" y="1135950"/>
              <a:ext cx="732402" cy="694705"/>
              <a:chOff x="2499700" y="1135950"/>
              <a:chExt cx="732402" cy="694705"/>
            </a:xfrm>
          </p:grpSpPr>
          <p:sp>
            <p:nvSpPr>
              <p:cNvPr id="8661" name="Google Shape;8661;p6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517909" y="1188726"/>
              <a:ext cx="702702" cy="725214"/>
              <a:chOff x="2517909" y="1188726"/>
              <a:chExt cx="702702" cy="725214"/>
            </a:xfrm>
          </p:grpSpPr>
          <p:sp>
            <p:nvSpPr>
              <p:cNvPr id="8689" name="Google Shape;8689;p6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4" name="Google Shape;8694;p64"/>
          <p:cNvGrpSpPr/>
          <p:nvPr/>
        </p:nvGrpSpPr>
        <p:grpSpPr>
          <a:xfrm>
            <a:off x="1672184" y="1191441"/>
            <a:ext cx="583439" cy="870229"/>
            <a:chOff x="1716825" y="1121550"/>
            <a:chExt cx="622800" cy="928938"/>
          </a:xfrm>
        </p:grpSpPr>
        <p:grpSp>
          <p:nvGrpSpPr>
            <p:cNvPr id="8695" name="Google Shape;8695;p64"/>
            <p:cNvGrpSpPr/>
            <p:nvPr/>
          </p:nvGrpSpPr>
          <p:grpSpPr>
            <a:xfrm>
              <a:off x="1716825" y="1121550"/>
              <a:ext cx="622800" cy="928938"/>
              <a:chOff x="1716825" y="1121550"/>
              <a:chExt cx="622800" cy="928938"/>
            </a:xfrm>
          </p:grpSpPr>
          <p:cxnSp>
            <p:nvCxnSpPr>
              <p:cNvPr id="8696" name="Google Shape;8696;p6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697" name="Google Shape;8697;p6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64"/>
            <p:cNvGrpSpPr/>
            <p:nvPr/>
          </p:nvGrpSpPr>
          <p:grpSpPr>
            <a:xfrm>
              <a:off x="1768050" y="1172775"/>
              <a:ext cx="520200" cy="832000"/>
              <a:chOff x="1768050" y="1172775"/>
              <a:chExt cx="520200" cy="832000"/>
            </a:xfrm>
          </p:grpSpPr>
          <p:cxnSp>
            <p:nvCxnSpPr>
              <p:cNvPr id="8699" name="Google Shape;8699;p6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700" name="Google Shape;8700;p6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4"/>
            <p:cNvGrpSpPr/>
            <p:nvPr/>
          </p:nvGrpSpPr>
          <p:grpSpPr>
            <a:xfrm>
              <a:off x="1820100" y="1225475"/>
              <a:ext cx="416400" cy="729575"/>
              <a:chOff x="1820100" y="1225475"/>
              <a:chExt cx="416400" cy="729575"/>
            </a:xfrm>
          </p:grpSpPr>
          <p:cxnSp>
            <p:nvCxnSpPr>
              <p:cNvPr id="8702" name="Google Shape;8702;p6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703" name="Google Shape;8703;p6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64"/>
            <p:cNvGrpSpPr/>
            <p:nvPr/>
          </p:nvGrpSpPr>
          <p:grpSpPr>
            <a:xfrm>
              <a:off x="1874250" y="1278825"/>
              <a:ext cx="308100" cy="605275"/>
              <a:chOff x="1874250" y="1278825"/>
              <a:chExt cx="308100" cy="605275"/>
            </a:xfrm>
          </p:grpSpPr>
          <p:cxnSp>
            <p:nvCxnSpPr>
              <p:cNvPr id="8705" name="Google Shape;8705;p6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706" name="Google Shape;8706;p6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7" name="Google Shape;8707;p6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4"/>
          <p:cNvGrpSpPr/>
          <p:nvPr/>
        </p:nvGrpSpPr>
        <p:grpSpPr>
          <a:xfrm>
            <a:off x="1592007" y="2077763"/>
            <a:ext cx="739072" cy="714152"/>
            <a:chOff x="4334725" y="1355875"/>
            <a:chExt cx="3106650" cy="3001900"/>
          </a:xfrm>
        </p:grpSpPr>
        <p:grpSp>
          <p:nvGrpSpPr>
            <p:cNvPr id="8709" name="Google Shape;8709;p64"/>
            <p:cNvGrpSpPr/>
            <p:nvPr/>
          </p:nvGrpSpPr>
          <p:grpSpPr>
            <a:xfrm>
              <a:off x="4516050" y="1724875"/>
              <a:ext cx="2693725" cy="2632900"/>
              <a:chOff x="4516050" y="1724875"/>
              <a:chExt cx="2693725" cy="2632900"/>
            </a:xfrm>
          </p:grpSpPr>
          <p:sp>
            <p:nvSpPr>
              <p:cNvPr id="8710" name="Google Shape;8710;p6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64"/>
            <p:cNvGrpSpPr/>
            <p:nvPr/>
          </p:nvGrpSpPr>
          <p:grpSpPr>
            <a:xfrm>
              <a:off x="4334725" y="1355875"/>
              <a:ext cx="3106650" cy="2709650"/>
              <a:chOff x="4334725" y="1355875"/>
              <a:chExt cx="3106650" cy="2709650"/>
            </a:xfrm>
          </p:grpSpPr>
          <p:sp>
            <p:nvSpPr>
              <p:cNvPr id="8714" name="Google Shape;8714;p6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7" name="Google Shape;8717;p64"/>
          <p:cNvGrpSpPr/>
          <p:nvPr/>
        </p:nvGrpSpPr>
        <p:grpSpPr>
          <a:xfrm>
            <a:off x="7708956" y="3708534"/>
            <a:ext cx="312074" cy="684173"/>
            <a:chOff x="7645573" y="3754300"/>
            <a:chExt cx="293855" cy="644170"/>
          </a:xfrm>
        </p:grpSpPr>
        <p:sp>
          <p:nvSpPr>
            <p:cNvPr id="8718" name="Google Shape;8718;p6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64"/>
          <p:cNvGrpSpPr/>
          <p:nvPr/>
        </p:nvGrpSpPr>
        <p:grpSpPr>
          <a:xfrm>
            <a:off x="5630944" y="1191441"/>
            <a:ext cx="709011" cy="739359"/>
            <a:chOff x="5830645" y="1256617"/>
            <a:chExt cx="530340" cy="553040"/>
          </a:xfrm>
        </p:grpSpPr>
        <p:grpSp>
          <p:nvGrpSpPr>
            <p:cNvPr id="8721" name="Google Shape;8721;p64"/>
            <p:cNvGrpSpPr/>
            <p:nvPr/>
          </p:nvGrpSpPr>
          <p:grpSpPr>
            <a:xfrm>
              <a:off x="5830645" y="1256617"/>
              <a:ext cx="259743" cy="269909"/>
              <a:chOff x="5830645" y="1256617"/>
              <a:chExt cx="259743" cy="269909"/>
            </a:xfrm>
          </p:grpSpPr>
          <p:sp>
            <p:nvSpPr>
              <p:cNvPr id="8722" name="Google Shape;8722;p6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64"/>
            <p:cNvGrpSpPr/>
            <p:nvPr/>
          </p:nvGrpSpPr>
          <p:grpSpPr>
            <a:xfrm>
              <a:off x="6101293" y="1256617"/>
              <a:ext cx="259692" cy="269909"/>
              <a:chOff x="6101293" y="1256617"/>
              <a:chExt cx="259692" cy="269909"/>
            </a:xfrm>
          </p:grpSpPr>
          <p:sp>
            <p:nvSpPr>
              <p:cNvPr id="8725" name="Google Shape;8725;p6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64"/>
            <p:cNvGrpSpPr/>
            <p:nvPr/>
          </p:nvGrpSpPr>
          <p:grpSpPr>
            <a:xfrm>
              <a:off x="5830645" y="1539749"/>
              <a:ext cx="259692" cy="269909"/>
              <a:chOff x="5830645" y="1539749"/>
              <a:chExt cx="259692" cy="269909"/>
            </a:xfrm>
          </p:grpSpPr>
          <p:sp>
            <p:nvSpPr>
              <p:cNvPr id="8728" name="Google Shape;8728;p6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64"/>
            <p:cNvGrpSpPr/>
            <p:nvPr/>
          </p:nvGrpSpPr>
          <p:grpSpPr>
            <a:xfrm>
              <a:off x="6101293" y="1539749"/>
              <a:ext cx="259692" cy="269909"/>
              <a:chOff x="6101293" y="1539749"/>
              <a:chExt cx="259692" cy="269909"/>
            </a:xfrm>
          </p:grpSpPr>
          <p:sp>
            <p:nvSpPr>
              <p:cNvPr id="8731" name="Google Shape;8731;p6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3" name="Google Shape;8733;p6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64"/>
          <p:cNvGrpSpPr/>
          <p:nvPr/>
        </p:nvGrpSpPr>
        <p:grpSpPr>
          <a:xfrm>
            <a:off x="732438" y="2927557"/>
            <a:ext cx="1452955" cy="621360"/>
            <a:chOff x="732422" y="2990152"/>
            <a:chExt cx="1337773" cy="572102"/>
          </a:xfrm>
        </p:grpSpPr>
        <p:sp>
          <p:nvSpPr>
            <p:cNvPr id="8735" name="Google Shape;8735;p6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744"/>
        <p:cNvGrpSpPr/>
        <p:nvPr/>
      </p:nvGrpSpPr>
      <p:grpSpPr>
        <a:xfrm>
          <a:off x="0" y="0"/>
          <a:ext cx="0" cy="0"/>
          <a:chOff x="0" y="0"/>
          <a:chExt cx="0" cy="0"/>
        </a:xfrm>
      </p:grpSpPr>
      <p:grpSp>
        <p:nvGrpSpPr>
          <p:cNvPr id="8745" name="Google Shape;8745;p65"/>
          <p:cNvGrpSpPr/>
          <p:nvPr/>
        </p:nvGrpSpPr>
        <p:grpSpPr>
          <a:xfrm>
            <a:off x="729238" y="1179665"/>
            <a:ext cx="1636117" cy="1526144"/>
            <a:chOff x="729238" y="1179665"/>
            <a:chExt cx="1636117" cy="1526144"/>
          </a:xfrm>
        </p:grpSpPr>
        <p:grpSp>
          <p:nvGrpSpPr>
            <p:cNvPr id="8746" name="Google Shape;8746;p65"/>
            <p:cNvGrpSpPr/>
            <p:nvPr/>
          </p:nvGrpSpPr>
          <p:grpSpPr>
            <a:xfrm>
              <a:off x="729238" y="1179665"/>
              <a:ext cx="80700" cy="1526144"/>
              <a:chOff x="729238" y="1179665"/>
              <a:chExt cx="80700" cy="1526144"/>
            </a:xfrm>
          </p:grpSpPr>
          <p:sp>
            <p:nvSpPr>
              <p:cNvPr id="8747" name="Google Shape;8747;p6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65"/>
            <p:cNvGrpSpPr/>
            <p:nvPr/>
          </p:nvGrpSpPr>
          <p:grpSpPr>
            <a:xfrm>
              <a:off x="903098" y="1179665"/>
              <a:ext cx="80700" cy="1526144"/>
              <a:chOff x="903098" y="1179665"/>
              <a:chExt cx="80700" cy="1526144"/>
            </a:xfrm>
          </p:grpSpPr>
          <p:sp>
            <p:nvSpPr>
              <p:cNvPr id="8758" name="Google Shape;8758;p6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65"/>
            <p:cNvGrpSpPr/>
            <p:nvPr/>
          </p:nvGrpSpPr>
          <p:grpSpPr>
            <a:xfrm>
              <a:off x="1076958" y="1179665"/>
              <a:ext cx="80700" cy="1526144"/>
              <a:chOff x="1076958" y="1179665"/>
              <a:chExt cx="80700" cy="1526144"/>
            </a:xfrm>
          </p:grpSpPr>
          <p:sp>
            <p:nvSpPr>
              <p:cNvPr id="8769" name="Google Shape;8769;p6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65"/>
            <p:cNvGrpSpPr/>
            <p:nvPr/>
          </p:nvGrpSpPr>
          <p:grpSpPr>
            <a:xfrm>
              <a:off x="1247707" y="1179665"/>
              <a:ext cx="80700" cy="1526144"/>
              <a:chOff x="1247707" y="1179665"/>
              <a:chExt cx="80700" cy="1526144"/>
            </a:xfrm>
          </p:grpSpPr>
          <p:sp>
            <p:nvSpPr>
              <p:cNvPr id="8780" name="Google Shape;8780;p6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65"/>
            <p:cNvGrpSpPr/>
            <p:nvPr/>
          </p:nvGrpSpPr>
          <p:grpSpPr>
            <a:xfrm>
              <a:off x="1421567" y="1179665"/>
              <a:ext cx="80700" cy="1526144"/>
              <a:chOff x="1421567" y="1179665"/>
              <a:chExt cx="80700" cy="1526144"/>
            </a:xfrm>
          </p:grpSpPr>
          <p:sp>
            <p:nvSpPr>
              <p:cNvPr id="8791" name="Google Shape;8791;p6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65"/>
            <p:cNvGrpSpPr/>
            <p:nvPr/>
          </p:nvGrpSpPr>
          <p:grpSpPr>
            <a:xfrm>
              <a:off x="1592327" y="1179665"/>
              <a:ext cx="80700" cy="1526144"/>
              <a:chOff x="1592327" y="1179665"/>
              <a:chExt cx="80700" cy="1526144"/>
            </a:xfrm>
          </p:grpSpPr>
          <p:sp>
            <p:nvSpPr>
              <p:cNvPr id="8802" name="Google Shape;8802;p6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5"/>
            <p:cNvGrpSpPr/>
            <p:nvPr/>
          </p:nvGrpSpPr>
          <p:grpSpPr>
            <a:xfrm>
              <a:off x="1766187" y="1179665"/>
              <a:ext cx="80700" cy="1526144"/>
              <a:chOff x="1766187" y="1179665"/>
              <a:chExt cx="80700" cy="1526144"/>
            </a:xfrm>
          </p:grpSpPr>
          <p:sp>
            <p:nvSpPr>
              <p:cNvPr id="8813" name="Google Shape;8813;p6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5"/>
            <p:cNvGrpSpPr/>
            <p:nvPr/>
          </p:nvGrpSpPr>
          <p:grpSpPr>
            <a:xfrm>
              <a:off x="1936935" y="1179665"/>
              <a:ext cx="80700" cy="1526144"/>
              <a:chOff x="1936935" y="1179665"/>
              <a:chExt cx="80700" cy="1526144"/>
            </a:xfrm>
          </p:grpSpPr>
          <p:sp>
            <p:nvSpPr>
              <p:cNvPr id="8824" name="Google Shape;8824;p6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65"/>
            <p:cNvGrpSpPr/>
            <p:nvPr/>
          </p:nvGrpSpPr>
          <p:grpSpPr>
            <a:xfrm>
              <a:off x="2110795" y="1179665"/>
              <a:ext cx="80700" cy="1526144"/>
              <a:chOff x="2110795" y="1179665"/>
              <a:chExt cx="80700" cy="1526144"/>
            </a:xfrm>
          </p:grpSpPr>
          <p:sp>
            <p:nvSpPr>
              <p:cNvPr id="8835" name="Google Shape;8835;p6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5"/>
            <p:cNvGrpSpPr/>
            <p:nvPr/>
          </p:nvGrpSpPr>
          <p:grpSpPr>
            <a:xfrm>
              <a:off x="2284655" y="1179665"/>
              <a:ext cx="80700" cy="1526144"/>
              <a:chOff x="2284655" y="1179665"/>
              <a:chExt cx="80700" cy="1526144"/>
            </a:xfrm>
          </p:grpSpPr>
          <p:sp>
            <p:nvSpPr>
              <p:cNvPr id="8846" name="Google Shape;8846;p6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6" name="Google Shape;8856;p65"/>
          <p:cNvGrpSpPr/>
          <p:nvPr/>
        </p:nvGrpSpPr>
        <p:grpSpPr>
          <a:xfrm>
            <a:off x="2623904" y="1198803"/>
            <a:ext cx="1364248" cy="1102133"/>
            <a:chOff x="2623904" y="1198803"/>
            <a:chExt cx="1364248" cy="1102133"/>
          </a:xfrm>
        </p:grpSpPr>
        <p:grpSp>
          <p:nvGrpSpPr>
            <p:cNvPr id="8857" name="Google Shape;8857;p65"/>
            <p:cNvGrpSpPr/>
            <p:nvPr/>
          </p:nvGrpSpPr>
          <p:grpSpPr>
            <a:xfrm>
              <a:off x="2623907" y="1198803"/>
              <a:ext cx="1364245" cy="273000"/>
              <a:chOff x="2623907" y="1198803"/>
              <a:chExt cx="1364245" cy="273000"/>
            </a:xfrm>
          </p:grpSpPr>
          <p:sp>
            <p:nvSpPr>
              <p:cNvPr id="8858" name="Google Shape;8858;p6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5"/>
            <p:cNvGrpSpPr/>
            <p:nvPr/>
          </p:nvGrpSpPr>
          <p:grpSpPr>
            <a:xfrm>
              <a:off x="2623904" y="1476964"/>
              <a:ext cx="1364245" cy="273000"/>
              <a:chOff x="2623904" y="1476964"/>
              <a:chExt cx="1364245" cy="273000"/>
            </a:xfrm>
          </p:grpSpPr>
          <p:sp>
            <p:nvSpPr>
              <p:cNvPr id="8864" name="Google Shape;8864;p6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5"/>
            <p:cNvGrpSpPr/>
            <p:nvPr/>
          </p:nvGrpSpPr>
          <p:grpSpPr>
            <a:xfrm>
              <a:off x="2623907" y="1749775"/>
              <a:ext cx="1364245" cy="273000"/>
              <a:chOff x="2623907" y="1749775"/>
              <a:chExt cx="1364245" cy="273000"/>
            </a:xfrm>
          </p:grpSpPr>
          <p:sp>
            <p:nvSpPr>
              <p:cNvPr id="8870" name="Google Shape;8870;p6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65"/>
            <p:cNvGrpSpPr/>
            <p:nvPr/>
          </p:nvGrpSpPr>
          <p:grpSpPr>
            <a:xfrm>
              <a:off x="2623904" y="2027936"/>
              <a:ext cx="1364245" cy="273000"/>
              <a:chOff x="2623904" y="2027936"/>
              <a:chExt cx="1364245" cy="273000"/>
            </a:xfrm>
          </p:grpSpPr>
          <p:sp>
            <p:nvSpPr>
              <p:cNvPr id="8876" name="Google Shape;8876;p6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1" name="Google Shape;8881;p65"/>
          <p:cNvGrpSpPr/>
          <p:nvPr/>
        </p:nvGrpSpPr>
        <p:grpSpPr>
          <a:xfrm>
            <a:off x="2613365" y="2657986"/>
            <a:ext cx="1387541" cy="159124"/>
            <a:chOff x="3200660" y="2180272"/>
            <a:chExt cx="2563824" cy="378237"/>
          </a:xfrm>
        </p:grpSpPr>
        <p:sp>
          <p:nvSpPr>
            <p:cNvPr id="8882" name="Google Shape;8882;p6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65"/>
          <p:cNvGrpSpPr/>
          <p:nvPr/>
        </p:nvGrpSpPr>
        <p:grpSpPr>
          <a:xfrm>
            <a:off x="2609890" y="2935811"/>
            <a:ext cx="1390502" cy="159625"/>
            <a:chOff x="3530150" y="2790075"/>
            <a:chExt cx="1962600" cy="225300"/>
          </a:xfrm>
        </p:grpSpPr>
        <p:sp>
          <p:nvSpPr>
            <p:cNvPr id="8901" name="Google Shape;8901;p6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5"/>
          <p:cNvGrpSpPr/>
          <p:nvPr/>
        </p:nvGrpSpPr>
        <p:grpSpPr>
          <a:xfrm>
            <a:off x="2610543" y="3214137"/>
            <a:ext cx="1411629" cy="153761"/>
            <a:chOff x="3558802" y="4011427"/>
            <a:chExt cx="1866000" cy="111300"/>
          </a:xfrm>
        </p:grpSpPr>
        <p:sp>
          <p:nvSpPr>
            <p:cNvPr id="8904" name="Google Shape;8904;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65"/>
          <p:cNvGrpSpPr/>
          <p:nvPr/>
        </p:nvGrpSpPr>
        <p:grpSpPr>
          <a:xfrm>
            <a:off x="2610235" y="2419536"/>
            <a:ext cx="1383503" cy="119749"/>
            <a:chOff x="3465975" y="2270276"/>
            <a:chExt cx="1986364" cy="171929"/>
          </a:xfrm>
        </p:grpSpPr>
        <p:sp>
          <p:nvSpPr>
            <p:cNvPr id="8907" name="Google Shape;8907;p6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65"/>
          <p:cNvGrpSpPr/>
          <p:nvPr/>
        </p:nvGrpSpPr>
        <p:grpSpPr>
          <a:xfrm>
            <a:off x="2621243" y="3783187"/>
            <a:ext cx="1369531" cy="195460"/>
            <a:chOff x="723300" y="4253549"/>
            <a:chExt cx="2276482" cy="324900"/>
          </a:xfrm>
        </p:grpSpPr>
        <p:sp>
          <p:nvSpPr>
            <p:cNvPr id="8916" name="Google Shape;8916;p6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5"/>
          <p:cNvGrpSpPr/>
          <p:nvPr/>
        </p:nvGrpSpPr>
        <p:grpSpPr>
          <a:xfrm>
            <a:off x="2610803" y="3484367"/>
            <a:ext cx="1389066" cy="180119"/>
            <a:chOff x="705948" y="3788465"/>
            <a:chExt cx="2308953" cy="299400"/>
          </a:xfrm>
        </p:grpSpPr>
        <p:sp>
          <p:nvSpPr>
            <p:cNvPr id="8922" name="Google Shape;8922;p6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65"/>
          <p:cNvGrpSpPr/>
          <p:nvPr/>
        </p:nvGrpSpPr>
        <p:grpSpPr>
          <a:xfrm>
            <a:off x="2658741" y="4097347"/>
            <a:ext cx="1304609" cy="294074"/>
            <a:chOff x="2658741" y="4097347"/>
            <a:chExt cx="1304609" cy="294074"/>
          </a:xfrm>
        </p:grpSpPr>
        <p:grpSp>
          <p:nvGrpSpPr>
            <p:cNvPr id="8928" name="Google Shape;8928;p65"/>
            <p:cNvGrpSpPr/>
            <p:nvPr/>
          </p:nvGrpSpPr>
          <p:grpSpPr>
            <a:xfrm>
              <a:off x="2658741" y="4097347"/>
              <a:ext cx="118572" cy="294074"/>
              <a:chOff x="3343310" y="4475555"/>
              <a:chExt cx="127717" cy="316753"/>
            </a:xfrm>
          </p:grpSpPr>
          <p:sp>
            <p:nvSpPr>
              <p:cNvPr id="8929" name="Google Shape;8929;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5"/>
            <p:cNvGrpSpPr/>
            <p:nvPr/>
          </p:nvGrpSpPr>
          <p:grpSpPr>
            <a:xfrm>
              <a:off x="3815519" y="4098388"/>
              <a:ext cx="147831" cy="291991"/>
              <a:chOff x="3527539" y="4476677"/>
              <a:chExt cx="159232" cy="314510"/>
            </a:xfrm>
          </p:grpSpPr>
          <p:sp>
            <p:nvSpPr>
              <p:cNvPr id="8932" name="Google Shape;8932;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5"/>
            <p:cNvGrpSpPr/>
            <p:nvPr/>
          </p:nvGrpSpPr>
          <p:grpSpPr>
            <a:xfrm>
              <a:off x="3511696" y="4098388"/>
              <a:ext cx="147831" cy="291991"/>
              <a:chOff x="3527539" y="4476677"/>
              <a:chExt cx="159232" cy="314510"/>
            </a:xfrm>
          </p:grpSpPr>
          <p:sp>
            <p:nvSpPr>
              <p:cNvPr id="8935" name="Google Shape;8935;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65"/>
            <p:cNvGrpSpPr/>
            <p:nvPr/>
          </p:nvGrpSpPr>
          <p:grpSpPr>
            <a:xfrm>
              <a:off x="3207874" y="4098388"/>
              <a:ext cx="147831" cy="291991"/>
              <a:chOff x="3527539" y="4476677"/>
              <a:chExt cx="159232" cy="314510"/>
            </a:xfrm>
          </p:grpSpPr>
          <p:sp>
            <p:nvSpPr>
              <p:cNvPr id="8938" name="Google Shape;8938;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5"/>
            <p:cNvGrpSpPr/>
            <p:nvPr/>
          </p:nvGrpSpPr>
          <p:grpSpPr>
            <a:xfrm>
              <a:off x="2933305" y="4097347"/>
              <a:ext cx="118572" cy="294074"/>
              <a:chOff x="3343310" y="4475555"/>
              <a:chExt cx="127717" cy="316753"/>
            </a:xfrm>
          </p:grpSpPr>
          <p:sp>
            <p:nvSpPr>
              <p:cNvPr id="8941" name="Google Shape;8941;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3" name="Google Shape;8943;p65"/>
          <p:cNvGrpSpPr/>
          <p:nvPr/>
        </p:nvGrpSpPr>
        <p:grpSpPr>
          <a:xfrm>
            <a:off x="4277571" y="2080469"/>
            <a:ext cx="1433821" cy="191501"/>
            <a:chOff x="4273350" y="2080469"/>
            <a:chExt cx="1433821" cy="191501"/>
          </a:xfrm>
        </p:grpSpPr>
        <p:grpSp>
          <p:nvGrpSpPr>
            <p:cNvPr id="8944" name="Google Shape;8944;p65"/>
            <p:cNvGrpSpPr/>
            <p:nvPr/>
          </p:nvGrpSpPr>
          <p:grpSpPr>
            <a:xfrm>
              <a:off x="4273350" y="2080469"/>
              <a:ext cx="1433821" cy="0"/>
              <a:chOff x="5224975" y="2962250"/>
              <a:chExt cx="1544400" cy="0"/>
            </a:xfrm>
          </p:grpSpPr>
          <p:cxnSp>
            <p:nvCxnSpPr>
              <p:cNvPr id="8945" name="Google Shape;8945;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46" name="Google Shape;8946;p6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947" name="Google Shape;8947;p65"/>
            <p:cNvGrpSpPr/>
            <p:nvPr/>
          </p:nvGrpSpPr>
          <p:grpSpPr>
            <a:xfrm>
              <a:off x="4273350" y="2271969"/>
              <a:ext cx="1433821" cy="0"/>
              <a:chOff x="5224975" y="2962250"/>
              <a:chExt cx="1544400" cy="0"/>
            </a:xfrm>
          </p:grpSpPr>
          <p:cxnSp>
            <p:nvCxnSpPr>
              <p:cNvPr id="8948" name="Google Shape;8948;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49" name="Google Shape;8949;p6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950" name="Google Shape;8950;p65"/>
          <p:cNvGrpSpPr/>
          <p:nvPr/>
        </p:nvGrpSpPr>
        <p:grpSpPr>
          <a:xfrm>
            <a:off x="4279126" y="1183036"/>
            <a:ext cx="1430711" cy="743389"/>
            <a:chOff x="5159450" y="1919950"/>
            <a:chExt cx="1541050" cy="862500"/>
          </a:xfrm>
        </p:grpSpPr>
        <p:sp>
          <p:nvSpPr>
            <p:cNvPr id="8951" name="Google Shape;8951;p6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952" name="Google Shape;8952;p65"/>
            <p:cNvGrpSpPr/>
            <p:nvPr/>
          </p:nvGrpSpPr>
          <p:grpSpPr>
            <a:xfrm>
              <a:off x="5159450" y="1919950"/>
              <a:ext cx="1541050" cy="862500"/>
              <a:chOff x="5159450" y="1919950"/>
              <a:chExt cx="1541050" cy="862500"/>
            </a:xfrm>
          </p:grpSpPr>
          <p:cxnSp>
            <p:nvCxnSpPr>
              <p:cNvPr id="8953" name="Google Shape;8953;p6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954" name="Google Shape;8954;p6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955" name="Google Shape;8955;p65"/>
          <p:cNvGrpSpPr/>
          <p:nvPr/>
        </p:nvGrpSpPr>
        <p:grpSpPr>
          <a:xfrm>
            <a:off x="4269239" y="2406364"/>
            <a:ext cx="1450484" cy="1052087"/>
            <a:chOff x="5230575" y="1554475"/>
            <a:chExt cx="2137150" cy="1550150"/>
          </a:xfrm>
        </p:grpSpPr>
        <p:sp>
          <p:nvSpPr>
            <p:cNvPr id="8956" name="Google Shape;8956;p6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65"/>
          <p:cNvGrpSpPr/>
          <p:nvPr/>
        </p:nvGrpSpPr>
        <p:grpSpPr>
          <a:xfrm rot="10800000">
            <a:off x="4285790" y="3498553"/>
            <a:ext cx="1417383" cy="887946"/>
            <a:chOff x="5645403" y="2920021"/>
            <a:chExt cx="2650800" cy="2180614"/>
          </a:xfrm>
        </p:grpSpPr>
        <p:sp>
          <p:nvSpPr>
            <p:cNvPr id="8970" name="Google Shape;8970;p6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1" name="Google Shape;8971;p65"/>
            <p:cNvCxnSpPr>
              <a:stCxn id="89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972" name="Google Shape;8972;p6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3" name="Google Shape;8973;p65"/>
            <p:cNvCxnSpPr>
              <a:endCxn id="897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974" name="Google Shape;8974;p6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5" name="Google Shape;8975;p65"/>
            <p:cNvCxnSpPr>
              <a:stCxn id="897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976" name="Google Shape;8976;p6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7" name="Google Shape;8977;p65"/>
            <p:cNvCxnSpPr>
              <a:endCxn id="89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978" name="Google Shape;8978;p65"/>
          <p:cNvGrpSpPr/>
          <p:nvPr/>
        </p:nvGrpSpPr>
        <p:grpSpPr>
          <a:xfrm>
            <a:off x="7386150" y="2401908"/>
            <a:ext cx="1071743" cy="1021579"/>
            <a:chOff x="7189833" y="2022667"/>
            <a:chExt cx="1251159" cy="1192597"/>
          </a:xfrm>
        </p:grpSpPr>
        <p:sp>
          <p:nvSpPr>
            <p:cNvPr id="8979" name="Google Shape;8979;p6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5"/>
          <p:cNvGrpSpPr/>
          <p:nvPr/>
        </p:nvGrpSpPr>
        <p:grpSpPr>
          <a:xfrm>
            <a:off x="727421" y="2828315"/>
            <a:ext cx="1695374" cy="1560837"/>
            <a:chOff x="727421" y="2828315"/>
            <a:chExt cx="1695374" cy="1560837"/>
          </a:xfrm>
        </p:grpSpPr>
        <p:grpSp>
          <p:nvGrpSpPr>
            <p:cNvPr id="8984" name="Google Shape;8984;p65"/>
            <p:cNvGrpSpPr/>
            <p:nvPr/>
          </p:nvGrpSpPr>
          <p:grpSpPr>
            <a:xfrm>
              <a:off x="819108" y="2882501"/>
              <a:ext cx="103104" cy="1426186"/>
              <a:chOff x="4674013" y="3100904"/>
              <a:chExt cx="122758" cy="1698043"/>
            </a:xfrm>
          </p:grpSpPr>
          <p:sp>
            <p:nvSpPr>
              <p:cNvPr id="8985" name="Google Shape;8985;p6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5"/>
            <p:cNvGrpSpPr/>
            <p:nvPr/>
          </p:nvGrpSpPr>
          <p:grpSpPr>
            <a:xfrm>
              <a:off x="1062475" y="2882501"/>
              <a:ext cx="103104" cy="1426186"/>
              <a:chOff x="4940438" y="3100904"/>
              <a:chExt cx="122758" cy="1698043"/>
            </a:xfrm>
          </p:grpSpPr>
          <p:sp>
            <p:nvSpPr>
              <p:cNvPr id="8993" name="Google Shape;8993;p6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5"/>
            <p:cNvGrpSpPr/>
            <p:nvPr/>
          </p:nvGrpSpPr>
          <p:grpSpPr>
            <a:xfrm>
              <a:off x="1299324" y="2882501"/>
              <a:ext cx="103104" cy="1426186"/>
              <a:chOff x="5206863" y="3100904"/>
              <a:chExt cx="122758" cy="1698043"/>
            </a:xfrm>
          </p:grpSpPr>
          <p:sp>
            <p:nvSpPr>
              <p:cNvPr id="9001" name="Google Shape;9001;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65"/>
            <p:cNvGrpSpPr/>
            <p:nvPr/>
          </p:nvGrpSpPr>
          <p:grpSpPr>
            <a:xfrm>
              <a:off x="1786057" y="2882501"/>
              <a:ext cx="103104" cy="1426186"/>
              <a:chOff x="6006138" y="3143629"/>
              <a:chExt cx="122758" cy="1698043"/>
            </a:xfrm>
          </p:grpSpPr>
          <p:sp>
            <p:nvSpPr>
              <p:cNvPr id="9009" name="Google Shape;9009;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5"/>
            <p:cNvGrpSpPr/>
            <p:nvPr/>
          </p:nvGrpSpPr>
          <p:grpSpPr>
            <a:xfrm>
              <a:off x="2029422" y="2882501"/>
              <a:ext cx="103104" cy="1426186"/>
              <a:chOff x="6805413" y="3100904"/>
              <a:chExt cx="122758" cy="1698043"/>
            </a:xfrm>
          </p:grpSpPr>
          <p:sp>
            <p:nvSpPr>
              <p:cNvPr id="9017" name="Google Shape;9017;p6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5"/>
            <p:cNvGrpSpPr/>
            <p:nvPr/>
          </p:nvGrpSpPr>
          <p:grpSpPr>
            <a:xfrm>
              <a:off x="727421" y="2828315"/>
              <a:ext cx="1695374" cy="1560837"/>
              <a:chOff x="734799" y="2782450"/>
              <a:chExt cx="1571100" cy="1577400"/>
            </a:xfrm>
          </p:grpSpPr>
          <p:cxnSp>
            <p:nvCxnSpPr>
              <p:cNvPr id="9025" name="Google Shape;9025;p6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26" name="Google Shape;9026;p6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27" name="Google Shape;9027;p65"/>
            <p:cNvGrpSpPr/>
            <p:nvPr/>
          </p:nvGrpSpPr>
          <p:grpSpPr>
            <a:xfrm>
              <a:off x="2272795" y="2882501"/>
              <a:ext cx="103104" cy="1426186"/>
              <a:chOff x="5206863" y="3100904"/>
              <a:chExt cx="122758" cy="1698043"/>
            </a:xfrm>
          </p:grpSpPr>
          <p:sp>
            <p:nvSpPr>
              <p:cNvPr id="9028" name="Google Shape;9028;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65"/>
            <p:cNvGrpSpPr/>
            <p:nvPr/>
          </p:nvGrpSpPr>
          <p:grpSpPr>
            <a:xfrm>
              <a:off x="1542694" y="2882501"/>
              <a:ext cx="103104" cy="1426186"/>
              <a:chOff x="6006138" y="3143629"/>
              <a:chExt cx="122758" cy="1698043"/>
            </a:xfrm>
          </p:grpSpPr>
          <p:sp>
            <p:nvSpPr>
              <p:cNvPr id="9036" name="Google Shape;9036;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3" name="Google Shape;9043;p65"/>
          <p:cNvGrpSpPr/>
          <p:nvPr/>
        </p:nvGrpSpPr>
        <p:grpSpPr>
          <a:xfrm>
            <a:off x="5936000" y="2405887"/>
            <a:ext cx="1248543" cy="1025319"/>
            <a:chOff x="5183758" y="1210600"/>
            <a:chExt cx="3605380" cy="2960783"/>
          </a:xfrm>
        </p:grpSpPr>
        <p:sp>
          <p:nvSpPr>
            <p:cNvPr id="9044" name="Google Shape;9044;p6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8" name="Google Shape;9048;p6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049" name="Google Shape;9049;p6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050" name="Google Shape;9050;p6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051" name="Google Shape;9051;p6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052" name="Google Shape;9052;p6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65"/>
          <p:cNvGrpSpPr/>
          <p:nvPr/>
        </p:nvGrpSpPr>
        <p:grpSpPr>
          <a:xfrm>
            <a:off x="5793062" y="3544204"/>
            <a:ext cx="2664831" cy="843440"/>
            <a:chOff x="5916567" y="1099697"/>
            <a:chExt cx="2556683" cy="809211"/>
          </a:xfrm>
        </p:grpSpPr>
        <p:sp>
          <p:nvSpPr>
            <p:cNvPr id="9054" name="Google Shape;9054;p6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5"/>
          <p:cNvGrpSpPr/>
          <p:nvPr/>
        </p:nvGrpSpPr>
        <p:grpSpPr>
          <a:xfrm>
            <a:off x="5900602" y="1193063"/>
            <a:ext cx="1299851" cy="1023338"/>
            <a:chOff x="5900602" y="1193063"/>
            <a:chExt cx="1299851" cy="1023338"/>
          </a:xfrm>
        </p:grpSpPr>
        <p:grpSp>
          <p:nvGrpSpPr>
            <p:cNvPr id="9063" name="Google Shape;9063;p65"/>
            <p:cNvGrpSpPr/>
            <p:nvPr/>
          </p:nvGrpSpPr>
          <p:grpSpPr>
            <a:xfrm>
              <a:off x="6743564" y="1193063"/>
              <a:ext cx="456889" cy="700379"/>
              <a:chOff x="6743564" y="1193063"/>
              <a:chExt cx="456889" cy="700379"/>
            </a:xfrm>
          </p:grpSpPr>
          <p:grpSp>
            <p:nvGrpSpPr>
              <p:cNvPr id="9064" name="Google Shape;9064;p65"/>
              <p:cNvGrpSpPr/>
              <p:nvPr/>
            </p:nvGrpSpPr>
            <p:grpSpPr>
              <a:xfrm>
                <a:off x="6743564" y="1690731"/>
                <a:ext cx="214402" cy="202710"/>
                <a:chOff x="6743564" y="1690731"/>
                <a:chExt cx="214402" cy="202710"/>
              </a:xfrm>
            </p:grpSpPr>
            <p:sp>
              <p:nvSpPr>
                <p:cNvPr id="9065" name="Google Shape;9065;p6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65"/>
              <p:cNvGrpSpPr/>
              <p:nvPr/>
            </p:nvGrpSpPr>
            <p:grpSpPr>
              <a:xfrm>
                <a:off x="6915505" y="1193063"/>
                <a:ext cx="284947" cy="589637"/>
                <a:chOff x="6915505" y="1193063"/>
                <a:chExt cx="284947" cy="589637"/>
              </a:xfrm>
            </p:grpSpPr>
            <p:sp>
              <p:nvSpPr>
                <p:cNvPr id="9068" name="Google Shape;9068;p6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9" name="Google Shape;9069;p6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070" name="Google Shape;9070;p65"/>
            <p:cNvGrpSpPr/>
            <p:nvPr/>
          </p:nvGrpSpPr>
          <p:grpSpPr>
            <a:xfrm>
              <a:off x="6520337" y="1193063"/>
              <a:ext cx="341815" cy="801589"/>
              <a:chOff x="6520337" y="1193063"/>
              <a:chExt cx="341815" cy="801589"/>
            </a:xfrm>
          </p:grpSpPr>
          <p:grpSp>
            <p:nvGrpSpPr>
              <p:cNvPr id="9071" name="Google Shape;9071;p65"/>
              <p:cNvGrpSpPr/>
              <p:nvPr/>
            </p:nvGrpSpPr>
            <p:grpSpPr>
              <a:xfrm>
                <a:off x="6520337" y="1589527"/>
                <a:ext cx="213950" cy="405125"/>
                <a:chOff x="6520337" y="1589527"/>
                <a:chExt cx="213950" cy="405125"/>
              </a:xfrm>
            </p:grpSpPr>
            <p:sp>
              <p:nvSpPr>
                <p:cNvPr id="9072" name="Google Shape;9072;p6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5"/>
              <p:cNvGrpSpPr/>
              <p:nvPr/>
            </p:nvGrpSpPr>
            <p:grpSpPr>
              <a:xfrm>
                <a:off x="6577204" y="1193063"/>
                <a:ext cx="284947" cy="453562"/>
                <a:chOff x="6577204" y="1193063"/>
                <a:chExt cx="284947" cy="453562"/>
              </a:xfrm>
            </p:grpSpPr>
            <p:sp>
              <p:nvSpPr>
                <p:cNvPr id="9075" name="Google Shape;9075;p6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6" name="Google Shape;9076;p6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077" name="Google Shape;9077;p65"/>
            <p:cNvGrpSpPr/>
            <p:nvPr/>
          </p:nvGrpSpPr>
          <p:grpSpPr>
            <a:xfrm>
              <a:off x="6238903" y="1193063"/>
              <a:ext cx="300475" cy="901782"/>
              <a:chOff x="6238903" y="1193063"/>
              <a:chExt cx="300475" cy="901782"/>
            </a:xfrm>
          </p:grpSpPr>
          <p:grpSp>
            <p:nvGrpSpPr>
              <p:cNvPr id="9078" name="Google Shape;9078;p65"/>
              <p:cNvGrpSpPr/>
              <p:nvPr/>
            </p:nvGrpSpPr>
            <p:grpSpPr>
              <a:xfrm>
                <a:off x="6290865" y="1489315"/>
                <a:ext cx="248514" cy="605530"/>
                <a:chOff x="6290865" y="1489315"/>
                <a:chExt cx="248514" cy="605530"/>
              </a:xfrm>
            </p:grpSpPr>
            <p:sp>
              <p:nvSpPr>
                <p:cNvPr id="9079" name="Google Shape;9079;p6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65"/>
              <p:cNvGrpSpPr/>
              <p:nvPr/>
            </p:nvGrpSpPr>
            <p:grpSpPr>
              <a:xfrm>
                <a:off x="6238903" y="1193063"/>
                <a:ext cx="284947" cy="327512"/>
                <a:chOff x="6238903" y="1193063"/>
                <a:chExt cx="284947" cy="327512"/>
              </a:xfrm>
            </p:grpSpPr>
            <p:sp>
              <p:nvSpPr>
                <p:cNvPr id="9082" name="Google Shape;9082;p6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3" name="Google Shape;9083;p6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084" name="Google Shape;9084;p65"/>
            <p:cNvGrpSpPr/>
            <p:nvPr/>
          </p:nvGrpSpPr>
          <p:grpSpPr>
            <a:xfrm>
              <a:off x="5900602" y="1193063"/>
              <a:ext cx="444345" cy="1023338"/>
              <a:chOff x="5900602" y="1193063"/>
              <a:chExt cx="444345" cy="1023338"/>
            </a:xfrm>
          </p:grpSpPr>
          <p:grpSp>
            <p:nvGrpSpPr>
              <p:cNvPr id="9085" name="Google Shape;9085;p65"/>
              <p:cNvGrpSpPr/>
              <p:nvPr/>
            </p:nvGrpSpPr>
            <p:grpSpPr>
              <a:xfrm>
                <a:off x="6046501" y="1367785"/>
                <a:ext cx="298446" cy="848616"/>
                <a:chOff x="6046501" y="1367785"/>
                <a:chExt cx="298446" cy="848616"/>
              </a:xfrm>
            </p:grpSpPr>
            <p:sp>
              <p:nvSpPr>
                <p:cNvPr id="9086" name="Google Shape;9086;p6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5"/>
              <p:cNvGrpSpPr/>
              <p:nvPr/>
            </p:nvGrpSpPr>
            <p:grpSpPr>
              <a:xfrm>
                <a:off x="5900602" y="1193063"/>
                <a:ext cx="284947" cy="182312"/>
                <a:chOff x="5900602" y="1193063"/>
                <a:chExt cx="284947" cy="182312"/>
              </a:xfrm>
            </p:grpSpPr>
            <p:sp>
              <p:nvSpPr>
                <p:cNvPr id="9089" name="Google Shape;9089;p6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0" name="Google Shape;9090;p6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091" name="Google Shape;9091;p65"/>
          <p:cNvGrpSpPr/>
          <p:nvPr/>
        </p:nvGrpSpPr>
        <p:grpSpPr>
          <a:xfrm>
            <a:off x="7238484" y="1193208"/>
            <a:ext cx="1219413" cy="1051365"/>
            <a:chOff x="7287122" y="1165658"/>
            <a:chExt cx="1219413" cy="1051365"/>
          </a:xfrm>
        </p:grpSpPr>
        <p:grpSp>
          <p:nvGrpSpPr>
            <p:cNvPr id="9092" name="Google Shape;9092;p65"/>
            <p:cNvGrpSpPr/>
            <p:nvPr/>
          </p:nvGrpSpPr>
          <p:grpSpPr>
            <a:xfrm>
              <a:off x="7287122" y="1969723"/>
              <a:ext cx="1219413" cy="247300"/>
              <a:chOff x="7287122" y="1969723"/>
              <a:chExt cx="1219413" cy="247300"/>
            </a:xfrm>
          </p:grpSpPr>
          <p:sp>
            <p:nvSpPr>
              <p:cNvPr id="9093" name="Google Shape;9093;p6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4" name="Google Shape;9094;p65"/>
              <p:cNvGrpSpPr/>
              <p:nvPr/>
            </p:nvGrpSpPr>
            <p:grpSpPr>
              <a:xfrm>
                <a:off x="7287122" y="2063892"/>
                <a:ext cx="1151753" cy="73428"/>
                <a:chOff x="7287122" y="2063892"/>
                <a:chExt cx="1151753" cy="73428"/>
              </a:xfrm>
            </p:grpSpPr>
            <p:sp>
              <p:nvSpPr>
                <p:cNvPr id="9095" name="Google Shape;9095;p6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6" name="Google Shape;9096;p6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097" name="Google Shape;9097;p65"/>
            <p:cNvGrpSpPr/>
            <p:nvPr/>
          </p:nvGrpSpPr>
          <p:grpSpPr>
            <a:xfrm>
              <a:off x="7287122" y="1712201"/>
              <a:ext cx="1219403" cy="246767"/>
              <a:chOff x="7287122" y="1712201"/>
              <a:chExt cx="1219403" cy="246767"/>
            </a:xfrm>
          </p:grpSpPr>
          <p:sp>
            <p:nvSpPr>
              <p:cNvPr id="9098" name="Google Shape;9098;p6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9" name="Google Shape;9099;p65"/>
              <p:cNvGrpSpPr/>
              <p:nvPr/>
            </p:nvGrpSpPr>
            <p:grpSpPr>
              <a:xfrm>
                <a:off x="7287122" y="1842861"/>
                <a:ext cx="1005303" cy="73419"/>
                <a:chOff x="7287122" y="1842861"/>
                <a:chExt cx="1005303" cy="73419"/>
              </a:xfrm>
            </p:grpSpPr>
            <p:sp>
              <p:nvSpPr>
                <p:cNvPr id="9100" name="Google Shape;9100;p6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1" name="Google Shape;9101;p6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02" name="Google Shape;9102;p65"/>
            <p:cNvGrpSpPr/>
            <p:nvPr/>
          </p:nvGrpSpPr>
          <p:grpSpPr>
            <a:xfrm>
              <a:off x="7287122" y="1447520"/>
              <a:ext cx="1219403" cy="286667"/>
              <a:chOff x="7287122" y="1447520"/>
              <a:chExt cx="1219403" cy="286667"/>
            </a:xfrm>
          </p:grpSpPr>
          <p:sp>
            <p:nvSpPr>
              <p:cNvPr id="9103" name="Google Shape;9103;p6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4" name="Google Shape;9104;p65"/>
              <p:cNvGrpSpPr/>
              <p:nvPr/>
            </p:nvGrpSpPr>
            <p:grpSpPr>
              <a:xfrm>
                <a:off x="7287122" y="1581977"/>
                <a:ext cx="852803" cy="73428"/>
                <a:chOff x="7287122" y="1581977"/>
                <a:chExt cx="852803" cy="73428"/>
              </a:xfrm>
            </p:grpSpPr>
            <p:sp>
              <p:nvSpPr>
                <p:cNvPr id="9105" name="Google Shape;9105;p6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6" name="Google Shape;9106;p6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07" name="Google Shape;9107;p65"/>
            <p:cNvGrpSpPr/>
            <p:nvPr/>
          </p:nvGrpSpPr>
          <p:grpSpPr>
            <a:xfrm>
              <a:off x="7287122" y="1165658"/>
              <a:ext cx="1219403" cy="344253"/>
              <a:chOff x="7287122" y="1165658"/>
              <a:chExt cx="1219403" cy="344253"/>
            </a:xfrm>
          </p:grpSpPr>
          <p:sp>
            <p:nvSpPr>
              <p:cNvPr id="9108" name="Google Shape;9108;p6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9" name="Google Shape;9109;p65"/>
              <p:cNvGrpSpPr/>
              <p:nvPr/>
            </p:nvGrpSpPr>
            <p:grpSpPr>
              <a:xfrm>
                <a:off x="7287122" y="1341025"/>
                <a:ext cx="695703" cy="73419"/>
                <a:chOff x="7287122" y="1341025"/>
                <a:chExt cx="695703" cy="73419"/>
              </a:xfrm>
            </p:grpSpPr>
            <p:sp>
              <p:nvSpPr>
                <p:cNvPr id="9110" name="Google Shape;9110;p6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1" name="Google Shape;9111;p6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15"/>
        <p:cNvGrpSpPr/>
        <p:nvPr/>
      </p:nvGrpSpPr>
      <p:grpSpPr>
        <a:xfrm>
          <a:off x="0" y="0"/>
          <a:ext cx="0" cy="0"/>
          <a:chOff x="0" y="0"/>
          <a:chExt cx="0" cy="0"/>
        </a:xfrm>
      </p:grpSpPr>
      <p:sp>
        <p:nvSpPr>
          <p:cNvPr id="9116" name="Google Shape;9116;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117" name="Google Shape;9117;p6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118" name="Google Shape;9118;p66"/>
          <p:cNvGrpSpPr/>
          <p:nvPr/>
        </p:nvGrpSpPr>
        <p:grpSpPr>
          <a:xfrm>
            <a:off x="1267741" y="2287103"/>
            <a:ext cx="298169" cy="339253"/>
            <a:chOff x="1529350" y="258825"/>
            <a:chExt cx="423475" cy="481825"/>
          </a:xfrm>
        </p:grpSpPr>
        <p:sp>
          <p:nvSpPr>
            <p:cNvPr id="9119" name="Google Shape;9119;p66"/>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66"/>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1" name="Google Shape;9121;p66"/>
          <p:cNvGrpSpPr/>
          <p:nvPr/>
        </p:nvGrpSpPr>
        <p:grpSpPr>
          <a:xfrm>
            <a:off x="1660716" y="2367273"/>
            <a:ext cx="340890" cy="178912"/>
            <a:chOff x="2084325" y="363300"/>
            <a:chExt cx="484150" cy="254100"/>
          </a:xfrm>
        </p:grpSpPr>
        <p:sp>
          <p:nvSpPr>
            <p:cNvPr id="9122" name="Google Shape;9122;p66"/>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3" name="Google Shape;9123;p66"/>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4" name="Google Shape;9124;p66"/>
          <p:cNvGrpSpPr/>
          <p:nvPr/>
        </p:nvGrpSpPr>
        <p:grpSpPr>
          <a:xfrm>
            <a:off x="2110011" y="2287102"/>
            <a:ext cx="298169" cy="339253"/>
            <a:chOff x="2707500" y="249400"/>
            <a:chExt cx="423475" cy="481825"/>
          </a:xfrm>
        </p:grpSpPr>
        <p:sp>
          <p:nvSpPr>
            <p:cNvPr id="9125" name="Google Shape;9125;p66"/>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6" name="Google Shape;9126;p66"/>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7" name="Google Shape;9127;p66"/>
          <p:cNvGrpSpPr/>
          <p:nvPr/>
        </p:nvGrpSpPr>
        <p:grpSpPr>
          <a:xfrm>
            <a:off x="2912712" y="2287349"/>
            <a:ext cx="352349" cy="338760"/>
            <a:chOff x="3854700" y="249750"/>
            <a:chExt cx="500425" cy="481125"/>
          </a:xfrm>
        </p:grpSpPr>
        <p:sp>
          <p:nvSpPr>
            <p:cNvPr id="9128" name="Google Shape;9128;p6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9" name="Google Shape;9129;p6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0" name="Google Shape;9130;p6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6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6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6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4" name="Google Shape;9134;p6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6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36" name="Google Shape;9136;p66"/>
          <p:cNvGrpSpPr/>
          <p:nvPr/>
        </p:nvGrpSpPr>
        <p:grpSpPr>
          <a:xfrm>
            <a:off x="3330701" y="2287349"/>
            <a:ext cx="352349" cy="338760"/>
            <a:chOff x="4447550" y="249750"/>
            <a:chExt cx="500425" cy="481125"/>
          </a:xfrm>
        </p:grpSpPr>
        <p:sp>
          <p:nvSpPr>
            <p:cNvPr id="9137" name="Google Shape;9137;p66"/>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66"/>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39" name="Google Shape;9139;p66"/>
          <p:cNvGrpSpPr/>
          <p:nvPr/>
        </p:nvGrpSpPr>
        <p:grpSpPr>
          <a:xfrm>
            <a:off x="3759902" y="2287102"/>
            <a:ext cx="339253" cy="339253"/>
            <a:chOff x="5049725" y="249400"/>
            <a:chExt cx="481825" cy="481825"/>
          </a:xfrm>
        </p:grpSpPr>
        <p:sp>
          <p:nvSpPr>
            <p:cNvPr id="9140" name="Google Shape;9140;p66"/>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1" name="Google Shape;9141;p66"/>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2" name="Google Shape;9142;p66"/>
          <p:cNvGrpSpPr/>
          <p:nvPr/>
        </p:nvGrpSpPr>
        <p:grpSpPr>
          <a:xfrm>
            <a:off x="4173843" y="2287102"/>
            <a:ext cx="339253" cy="339253"/>
            <a:chOff x="5660400" y="238125"/>
            <a:chExt cx="481825" cy="481825"/>
          </a:xfrm>
        </p:grpSpPr>
        <p:sp>
          <p:nvSpPr>
            <p:cNvPr id="9143" name="Google Shape;9143;p66"/>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66"/>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5" name="Google Shape;9145;p66"/>
          <p:cNvGrpSpPr/>
          <p:nvPr/>
        </p:nvGrpSpPr>
        <p:grpSpPr>
          <a:xfrm>
            <a:off x="4590529" y="2287102"/>
            <a:ext cx="339253" cy="339253"/>
            <a:chOff x="6235400" y="249400"/>
            <a:chExt cx="481825" cy="481825"/>
          </a:xfrm>
        </p:grpSpPr>
        <p:sp>
          <p:nvSpPr>
            <p:cNvPr id="9146" name="Google Shape;9146;p66"/>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7" name="Google Shape;9147;p66"/>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66"/>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66"/>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66"/>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51" name="Google Shape;9151;p66"/>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52" name="Google Shape;9152;p66"/>
          <p:cNvGrpSpPr/>
          <p:nvPr/>
        </p:nvGrpSpPr>
        <p:grpSpPr>
          <a:xfrm>
            <a:off x="1660875" y="2711232"/>
            <a:ext cx="340573" cy="339271"/>
            <a:chOff x="2085450" y="842250"/>
            <a:chExt cx="483700" cy="481850"/>
          </a:xfrm>
        </p:grpSpPr>
        <p:sp>
          <p:nvSpPr>
            <p:cNvPr id="9153" name="Google Shape;9153;p66"/>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66"/>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66"/>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66"/>
          <p:cNvGrpSpPr/>
          <p:nvPr/>
        </p:nvGrpSpPr>
        <p:grpSpPr>
          <a:xfrm>
            <a:off x="2089443" y="2711241"/>
            <a:ext cx="339306" cy="339253"/>
            <a:chOff x="2685825" y="840375"/>
            <a:chExt cx="481900" cy="481825"/>
          </a:xfrm>
        </p:grpSpPr>
        <p:sp>
          <p:nvSpPr>
            <p:cNvPr id="9157" name="Google Shape;9157;p66"/>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66"/>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9" name="Google Shape;9159;p66"/>
          <p:cNvGrpSpPr/>
          <p:nvPr/>
        </p:nvGrpSpPr>
        <p:grpSpPr>
          <a:xfrm>
            <a:off x="2501104" y="2710924"/>
            <a:ext cx="350431" cy="339887"/>
            <a:chOff x="3270675" y="841800"/>
            <a:chExt cx="497700" cy="482725"/>
          </a:xfrm>
        </p:grpSpPr>
        <p:sp>
          <p:nvSpPr>
            <p:cNvPr id="9160" name="Google Shape;9160;p66"/>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1" name="Google Shape;9161;p66"/>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66"/>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3" name="Google Shape;9163;p66"/>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4" name="Google Shape;9164;p66"/>
          <p:cNvGrpSpPr/>
          <p:nvPr/>
        </p:nvGrpSpPr>
        <p:grpSpPr>
          <a:xfrm>
            <a:off x="3337249" y="2731783"/>
            <a:ext cx="339253" cy="298169"/>
            <a:chOff x="4467200" y="877100"/>
            <a:chExt cx="481825" cy="423475"/>
          </a:xfrm>
        </p:grpSpPr>
        <p:sp>
          <p:nvSpPr>
            <p:cNvPr id="9165" name="Google Shape;9165;p66"/>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6" name="Google Shape;9166;p66"/>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66"/>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8" name="Google Shape;9168;p66"/>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9" name="Google Shape;9169;p66"/>
          <p:cNvGrpSpPr/>
          <p:nvPr/>
        </p:nvGrpSpPr>
        <p:grpSpPr>
          <a:xfrm>
            <a:off x="3752140" y="2711232"/>
            <a:ext cx="354778" cy="339271"/>
            <a:chOff x="5045500" y="842250"/>
            <a:chExt cx="503875" cy="481850"/>
          </a:xfrm>
        </p:grpSpPr>
        <p:sp>
          <p:nvSpPr>
            <p:cNvPr id="9170" name="Google Shape;9170;p66"/>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66"/>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66"/>
          <p:cNvGrpSpPr/>
          <p:nvPr/>
        </p:nvGrpSpPr>
        <p:grpSpPr>
          <a:xfrm>
            <a:off x="2523626" y="2287428"/>
            <a:ext cx="305386" cy="338602"/>
            <a:chOff x="3300325" y="249875"/>
            <a:chExt cx="433725" cy="480900"/>
          </a:xfrm>
        </p:grpSpPr>
        <p:sp>
          <p:nvSpPr>
            <p:cNvPr id="9173" name="Google Shape;9173;p66"/>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66"/>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5" name="Google Shape;9175;p66"/>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6" name="Google Shape;9176;p66"/>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7" name="Google Shape;9177;p66"/>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66"/>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9" name="Google Shape;9179;p66"/>
          <p:cNvGrpSpPr/>
          <p:nvPr/>
        </p:nvGrpSpPr>
        <p:grpSpPr>
          <a:xfrm>
            <a:off x="4174987" y="2737451"/>
            <a:ext cx="336965" cy="286833"/>
            <a:chOff x="5645200" y="879425"/>
            <a:chExt cx="478575" cy="407375"/>
          </a:xfrm>
        </p:grpSpPr>
        <p:sp>
          <p:nvSpPr>
            <p:cNvPr id="9180" name="Google Shape;9180;p66"/>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1" name="Google Shape;9181;p66"/>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66"/>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3" name="Google Shape;9183;p66"/>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4" name="Google Shape;9184;p66"/>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66"/>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6" name="Google Shape;9186;p66"/>
          <p:cNvGrpSpPr/>
          <p:nvPr/>
        </p:nvGrpSpPr>
        <p:grpSpPr>
          <a:xfrm>
            <a:off x="4611062" y="2711241"/>
            <a:ext cx="298186" cy="339253"/>
            <a:chOff x="6264525" y="842250"/>
            <a:chExt cx="423500" cy="481825"/>
          </a:xfrm>
        </p:grpSpPr>
        <p:sp>
          <p:nvSpPr>
            <p:cNvPr id="9187" name="Google Shape;9187;p66"/>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8" name="Google Shape;9188;p66"/>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66"/>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66"/>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1" name="Google Shape;9191;p66"/>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2" name="Google Shape;9192;p66"/>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66"/>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4" name="Google Shape;9194;p66"/>
          <p:cNvGrpSpPr/>
          <p:nvPr/>
        </p:nvGrpSpPr>
        <p:grpSpPr>
          <a:xfrm>
            <a:off x="829350" y="3125895"/>
            <a:ext cx="339253" cy="339253"/>
            <a:chOff x="900750" y="1436075"/>
            <a:chExt cx="481825" cy="481825"/>
          </a:xfrm>
        </p:grpSpPr>
        <p:sp>
          <p:nvSpPr>
            <p:cNvPr id="9195" name="Google Shape;9195;p66"/>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6" name="Google Shape;9196;p66"/>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66"/>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66"/>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66"/>
          <p:cNvGrpSpPr/>
          <p:nvPr/>
        </p:nvGrpSpPr>
        <p:grpSpPr>
          <a:xfrm>
            <a:off x="1247198" y="3186183"/>
            <a:ext cx="339253" cy="218676"/>
            <a:chOff x="1492675" y="1520750"/>
            <a:chExt cx="481825" cy="310575"/>
          </a:xfrm>
        </p:grpSpPr>
        <p:sp>
          <p:nvSpPr>
            <p:cNvPr id="9200" name="Google Shape;9200;p66"/>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66"/>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66"/>
          <p:cNvGrpSpPr/>
          <p:nvPr/>
        </p:nvGrpSpPr>
        <p:grpSpPr>
          <a:xfrm>
            <a:off x="1654995" y="3125877"/>
            <a:ext cx="352332" cy="339288"/>
            <a:chOff x="2071000" y="1435025"/>
            <a:chExt cx="500400" cy="481875"/>
          </a:xfrm>
        </p:grpSpPr>
        <p:sp>
          <p:nvSpPr>
            <p:cNvPr id="9203" name="Google Shape;9203;p66"/>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66"/>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5" name="Google Shape;9205;p66"/>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6" name="Google Shape;9206;p66"/>
          <p:cNvGrpSpPr/>
          <p:nvPr/>
        </p:nvGrpSpPr>
        <p:grpSpPr>
          <a:xfrm>
            <a:off x="828875" y="2731810"/>
            <a:ext cx="340204" cy="298116"/>
            <a:chOff x="899850" y="871450"/>
            <a:chExt cx="483175" cy="423400"/>
          </a:xfrm>
        </p:grpSpPr>
        <p:sp>
          <p:nvSpPr>
            <p:cNvPr id="9207" name="Google Shape;9207;p66"/>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8" name="Google Shape;9208;p66"/>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9" name="Google Shape;9209;p66"/>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66"/>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1" name="Google Shape;9211;p66"/>
          <p:cNvGrpSpPr/>
          <p:nvPr/>
        </p:nvGrpSpPr>
        <p:grpSpPr>
          <a:xfrm>
            <a:off x="2083159" y="3146709"/>
            <a:ext cx="351874" cy="297623"/>
            <a:chOff x="2678350" y="1464650"/>
            <a:chExt cx="499750" cy="422700"/>
          </a:xfrm>
        </p:grpSpPr>
        <p:sp>
          <p:nvSpPr>
            <p:cNvPr id="9212" name="Google Shape;9212;p66"/>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3" name="Google Shape;9213;p66"/>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4" name="Google Shape;9214;p66"/>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5" name="Google Shape;9215;p66"/>
          <p:cNvGrpSpPr/>
          <p:nvPr/>
        </p:nvGrpSpPr>
        <p:grpSpPr>
          <a:xfrm>
            <a:off x="2506692" y="3125895"/>
            <a:ext cx="339253" cy="339253"/>
            <a:chOff x="3271200" y="1435075"/>
            <a:chExt cx="481825" cy="481825"/>
          </a:xfrm>
        </p:grpSpPr>
        <p:sp>
          <p:nvSpPr>
            <p:cNvPr id="9216" name="Google Shape;9216;p66"/>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7" name="Google Shape;9217;p66"/>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8" name="Google Shape;9218;p66"/>
          <p:cNvGrpSpPr/>
          <p:nvPr/>
        </p:nvGrpSpPr>
        <p:grpSpPr>
          <a:xfrm>
            <a:off x="2917165" y="3125877"/>
            <a:ext cx="343442" cy="339288"/>
            <a:chOff x="3858100" y="1435075"/>
            <a:chExt cx="487775" cy="481875"/>
          </a:xfrm>
        </p:grpSpPr>
        <p:sp>
          <p:nvSpPr>
            <p:cNvPr id="9219" name="Google Shape;9219;p66"/>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0" name="Google Shape;9220;p66"/>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1" name="Google Shape;9221;p66"/>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2" name="Google Shape;9222;p66"/>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3" name="Google Shape;9223;p66"/>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4" name="Google Shape;9224;p66"/>
          <p:cNvGrpSpPr/>
          <p:nvPr/>
        </p:nvGrpSpPr>
        <p:grpSpPr>
          <a:xfrm>
            <a:off x="3337249" y="3125895"/>
            <a:ext cx="339253" cy="339253"/>
            <a:chOff x="4456875" y="1435075"/>
            <a:chExt cx="481825" cy="481825"/>
          </a:xfrm>
        </p:grpSpPr>
        <p:sp>
          <p:nvSpPr>
            <p:cNvPr id="9225" name="Google Shape;9225;p66"/>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6" name="Google Shape;9226;p66"/>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7" name="Google Shape;9227;p66"/>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8" name="Google Shape;9228;p66"/>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9" name="Google Shape;9229;p66"/>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0" name="Google Shape;9230;p66"/>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1" name="Google Shape;9231;p66"/>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2" name="Google Shape;9232;p66"/>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3" name="Google Shape;9233;p66"/>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4" name="Google Shape;9234;p66"/>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5" name="Google Shape;9235;p66"/>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6" name="Google Shape;9236;p66"/>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7" name="Google Shape;9237;p66"/>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8" name="Google Shape;9238;p66"/>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9" name="Google Shape;9239;p66"/>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0" name="Google Shape;9240;p66"/>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1" name="Google Shape;9241;p66"/>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2" name="Google Shape;9242;p66"/>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3" name="Google Shape;9243;p66"/>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4" name="Google Shape;9244;p66"/>
          <p:cNvGrpSpPr/>
          <p:nvPr/>
        </p:nvGrpSpPr>
        <p:grpSpPr>
          <a:xfrm>
            <a:off x="3758239" y="3125886"/>
            <a:ext cx="342580" cy="339271"/>
            <a:chOff x="5049725" y="1435050"/>
            <a:chExt cx="486550" cy="481850"/>
          </a:xfrm>
        </p:grpSpPr>
        <p:sp>
          <p:nvSpPr>
            <p:cNvPr id="9245" name="Google Shape;9245;p66"/>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6" name="Google Shape;9246;p66"/>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7" name="Google Shape;9247;p66"/>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8" name="Google Shape;9248;p66"/>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9" name="Google Shape;9249;p66"/>
          <p:cNvGrpSpPr/>
          <p:nvPr/>
        </p:nvGrpSpPr>
        <p:grpSpPr>
          <a:xfrm>
            <a:off x="4173790" y="3125895"/>
            <a:ext cx="339359" cy="339253"/>
            <a:chOff x="5642475" y="1435075"/>
            <a:chExt cx="481975" cy="481825"/>
          </a:xfrm>
        </p:grpSpPr>
        <p:sp>
          <p:nvSpPr>
            <p:cNvPr id="9250" name="Google Shape;9250;p66"/>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1" name="Google Shape;9251;p66"/>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2" name="Google Shape;9252;p66"/>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3" name="Google Shape;9253;p66"/>
          <p:cNvGrpSpPr/>
          <p:nvPr/>
        </p:nvGrpSpPr>
        <p:grpSpPr>
          <a:xfrm>
            <a:off x="1661509" y="3559347"/>
            <a:ext cx="339306" cy="298186"/>
            <a:chOff x="2085450" y="2057100"/>
            <a:chExt cx="481900" cy="423500"/>
          </a:xfrm>
        </p:grpSpPr>
        <p:sp>
          <p:nvSpPr>
            <p:cNvPr id="9254" name="Google Shape;9254;p66"/>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5" name="Google Shape;9255;p66"/>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6" name="Google Shape;9256;p66"/>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7" name="Google Shape;9257;p66"/>
          <p:cNvGrpSpPr/>
          <p:nvPr/>
        </p:nvGrpSpPr>
        <p:grpSpPr>
          <a:xfrm>
            <a:off x="2089442" y="3582592"/>
            <a:ext cx="339306" cy="251698"/>
            <a:chOff x="2678275" y="2090100"/>
            <a:chExt cx="481900" cy="357475"/>
          </a:xfrm>
        </p:grpSpPr>
        <p:sp>
          <p:nvSpPr>
            <p:cNvPr id="9258" name="Google Shape;9258;p66"/>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9" name="Google Shape;9259;p66"/>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0" name="Google Shape;9260;p66"/>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1" name="Google Shape;9261;p66"/>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66"/>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3" name="Google Shape;9263;p66"/>
          <p:cNvGrpSpPr/>
          <p:nvPr/>
        </p:nvGrpSpPr>
        <p:grpSpPr>
          <a:xfrm>
            <a:off x="2566646" y="3594790"/>
            <a:ext cx="219345" cy="227301"/>
            <a:chOff x="3357325" y="2093500"/>
            <a:chExt cx="311525" cy="322825"/>
          </a:xfrm>
        </p:grpSpPr>
        <p:sp>
          <p:nvSpPr>
            <p:cNvPr id="9264" name="Google Shape;9264;p66"/>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5" name="Google Shape;9265;p66"/>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6" name="Google Shape;9266;p66"/>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67" name="Google Shape;9267;p66"/>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68" name="Google Shape;9268;p66"/>
          <p:cNvGrpSpPr/>
          <p:nvPr/>
        </p:nvGrpSpPr>
        <p:grpSpPr>
          <a:xfrm>
            <a:off x="3360836" y="3538814"/>
            <a:ext cx="292078" cy="339253"/>
            <a:chOff x="4492800" y="2027925"/>
            <a:chExt cx="414825" cy="481825"/>
          </a:xfrm>
        </p:grpSpPr>
        <p:sp>
          <p:nvSpPr>
            <p:cNvPr id="9269" name="Google Shape;9269;p66"/>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0" name="Google Shape;9270;p66"/>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1" name="Google Shape;9271;p66"/>
          <p:cNvGrpSpPr/>
          <p:nvPr/>
        </p:nvGrpSpPr>
        <p:grpSpPr>
          <a:xfrm>
            <a:off x="3759928" y="3538805"/>
            <a:ext cx="339200" cy="339271"/>
            <a:chOff x="5049725" y="2027900"/>
            <a:chExt cx="481750" cy="481850"/>
          </a:xfrm>
        </p:grpSpPr>
        <p:sp>
          <p:nvSpPr>
            <p:cNvPr id="9272" name="Google Shape;9272;p66"/>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3" name="Google Shape;9273;p66"/>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4" name="Google Shape;9274;p66"/>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5" name="Google Shape;9275;p66"/>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6" name="Google Shape;9276;p66"/>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66"/>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66"/>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9" name="Google Shape;9279;p66"/>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0" name="Google Shape;9280;p66"/>
          <p:cNvGrpSpPr/>
          <p:nvPr/>
        </p:nvGrpSpPr>
        <p:grpSpPr>
          <a:xfrm>
            <a:off x="4233524" y="3538893"/>
            <a:ext cx="219890" cy="339095"/>
            <a:chOff x="5726350" y="2028150"/>
            <a:chExt cx="312300" cy="481600"/>
          </a:xfrm>
        </p:grpSpPr>
        <p:sp>
          <p:nvSpPr>
            <p:cNvPr id="9281" name="Google Shape;9281;p66"/>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2" name="Google Shape;9282;p66"/>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3" name="Google Shape;9283;p66"/>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4" name="Google Shape;9284;p66"/>
          <p:cNvGrpSpPr/>
          <p:nvPr/>
        </p:nvGrpSpPr>
        <p:grpSpPr>
          <a:xfrm>
            <a:off x="4593715" y="3542000"/>
            <a:ext cx="332881" cy="332881"/>
            <a:chOff x="6239925" y="2032450"/>
            <a:chExt cx="472775" cy="472775"/>
          </a:xfrm>
        </p:grpSpPr>
        <p:sp>
          <p:nvSpPr>
            <p:cNvPr id="9285" name="Google Shape;9285;p66"/>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6" name="Google Shape;9286;p66"/>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7" name="Google Shape;9287;p66"/>
          <p:cNvGrpSpPr/>
          <p:nvPr/>
        </p:nvGrpSpPr>
        <p:grpSpPr>
          <a:xfrm>
            <a:off x="5042807" y="2364092"/>
            <a:ext cx="334641" cy="185425"/>
            <a:chOff x="903075" y="2730000"/>
            <a:chExt cx="475275" cy="263350"/>
          </a:xfrm>
        </p:grpSpPr>
        <p:sp>
          <p:nvSpPr>
            <p:cNvPr id="9288" name="Google Shape;9288;p66"/>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9" name="Google Shape;9289;p66"/>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0" name="Google Shape;9290;p66"/>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1" name="Google Shape;9291;p66"/>
          <p:cNvGrpSpPr/>
          <p:nvPr/>
        </p:nvGrpSpPr>
        <p:grpSpPr>
          <a:xfrm>
            <a:off x="1247198" y="3538814"/>
            <a:ext cx="339253" cy="339253"/>
            <a:chOff x="1492675" y="2027925"/>
            <a:chExt cx="481825" cy="481825"/>
          </a:xfrm>
        </p:grpSpPr>
        <p:sp>
          <p:nvSpPr>
            <p:cNvPr id="9292" name="Google Shape;9292;p66"/>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3" name="Google Shape;9293;p66"/>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4" name="Google Shape;9294;p66"/>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66"/>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6" name="Google Shape;9296;p66"/>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7" name="Google Shape;9297;p66"/>
          <p:cNvGrpSpPr/>
          <p:nvPr/>
        </p:nvGrpSpPr>
        <p:grpSpPr>
          <a:xfrm>
            <a:off x="829359" y="2307635"/>
            <a:ext cx="339235" cy="298186"/>
            <a:chOff x="898875" y="244725"/>
            <a:chExt cx="481800" cy="423500"/>
          </a:xfrm>
        </p:grpSpPr>
        <p:sp>
          <p:nvSpPr>
            <p:cNvPr id="9298" name="Google Shape;9298;p66"/>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9" name="Google Shape;9299;p66"/>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0" name="Google Shape;9300;p66"/>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1" name="Google Shape;9301;p66"/>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66"/>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66"/>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4" name="Google Shape;9304;p66"/>
          <p:cNvGrpSpPr/>
          <p:nvPr/>
        </p:nvGrpSpPr>
        <p:grpSpPr>
          <a:xfrm>
            <a:off x="5473575" y="2287178"/>
            <a:ext cx="339253" cy="339253"/>
            <a:chOff x="1492675" y="2620775"/>
            <a:chExt cx="481825" cy="481825"/>
          </a:xfrm>
        </p:grpSpPr>
        <p:sp>
          <p:nvSpPr>
            <p:cNvPr id="9305" name="Google Shape;9305;p66"/>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66"/>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07" name="Google Shape;9307;p66"/>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08" name="Google Shape;9308;p66"/>
          <p:cNvGrpSpPr/>
          <p:nvPr/>
        </p:nvGrpSpPr>
        <p:grpSpPr>
          <a:xfrm>
            <a:off x="6297328" y="2303161"/>
            <a:ext cx="333585" cy="307287"/>
            <a:chOff x="2682350" y="2643425"/>
            <a:chExt cx="473775" cy="436425"/>
          </a:xfrm>
        </p:grpSpPr>
        <p:sp>
          <p:nvSpPr>
            <p:cNvPr id="9309" name="Google Shape;9309;p66"/>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66"/>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1" name="Google Shape;9311;p66"/>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2" name="Google Shape;9312;p66"/>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66"/>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4" name="Google Shape;9314;p66"/>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5" name="Google Shape;9315;p66"/>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6" name="Google Shape;9316;p66"/>
          <p:cNvGrpSpPr/>
          <p:nvPr/>
        </p:nvGrpSpPr>
        <p:grpSpPr>
          <a:xfrm>
            <a:off x="6762818" y="2287178"/>
            <a:ext cx="238531" cy="339253"/>
            <a:chOff x="3342725" y="2620775"/>
            <a:chExt cx="338775" cy="481825"/>
          </a:xfrm>
        </p:grpSpPr>
        <p:sp>
          <p:nvSpPr>
            <p:cNvPr id="9317" name="Google Shape;9317;p66"/>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66"/>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9" name="Google Shape;9319;p66"/>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0" name="Google Shape;9320;p66"/>
          <p:cNvGrpSpPr/>
          <p:nvPr/>
        </p:nvGrpSpPr>
        <p:grpSpPr>
          <a:xfrm>
            <a:off x="7156568" y="2287178"/>
            <a:ext cx="278296" cy="339253"/>
            <a:chOff x="3907325" y="2620775"/>
            <a:chExt cx="395250" cy="481825"/>
          </a:xfrm>
        </p:grpSpPr>
        <p:sp>
          <p:nvSpPr>
            <p:cNvPr id="9321" name="Google Shape;9321;p66"/>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2" name="Google Shape;9322;p66"/>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3" name="Google Shape;9323;p66"/>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4" name="Google Shape;9324;p66"/>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5" name="Google Shape;9325;p66"/>
          <p:cNvGrpSpPr/>
          <p:nvPr/>
        </p:nvGrpSpPr>
        <p:grpSpPr>
          <a:xfrm>
            <a:off x="7974679" y="2297783"/>
            <a:ext cx="339253" cy="318042"/>
            <a:chOff x="5049725" y="2635825"/>
            <a:chExt cx="481825" cy="451700"/>
          </a:xfrm>
        </p:grpSpPr>
        <p:sp>
          <p:nvSpPr>
            <p:cNvPr id="9326" name="Google Shape;9326;p66"/>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7" name="Google Shape;9327;p66"/>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8" name="Google Shape;9328;p66"/>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9" name="Google Shape;9329;p66"/>
          <p:cNvGrpSpPr/>
          <p:nvPr/>
        </p:nvGrpSpPr>
        <p:grpSpPr>
          <a:xfrm>
            <a:off x="2375386" y="3952243"/>
            <a:ext cx="338566" cy="338373"/>
            <a:chOff x="5643000" y="2621375"/>
            <a:chExt cx="480850" cy="480575"/>
          </a:xfrm>
        </p:grpSpPr>
        <p:sp>
          <p:nvSpPr>
            <p:cNvPr id="9330" name="Google Shape;9330;p66"/>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1" name="Google Shape;9331;p66"/>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2" name="Google Shape;9332;p66"/>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3" name="Google Shape;9333;p66"/>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4" name="Google Shape;9334;p66"/>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5" name="Google Shape;9335;p66"/>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66"/>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7" name="Google Shape;9337;p66"/>
          <p:cNvGrpSpPr/>
          <p:nvPr/>
        </p:nvGrpSpPr>
        <p:grpSpPr>
          <a:xfrm>
            <a:off x="4192782" y="3951803"/>
            <a:ext cx="339359" cy="339253"/>
            <a:chOff x="6235250" y="2620775"/>
            <a:chExt cx="481975" cy="481825"/>
          </a:xfrm>
        </p:grpSpPr>
        <p:sp>
          <p:nvSpPr>
            <p:cNvPr id="9338" name="Google Shape;9338;p66"/>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9" name="Google Shape;9339;p66"/>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66"/>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1" name="Google Shape;9341;p66"/>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2" name="Google Shape;9342;p66"/>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43" name="Google Shape;9343;p66"/>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4" name="Google Shape;9344;p66"/>
          <p:cNvGrpSpPr/>
          <p:nvPr/>
        </p:nvGrpSpPr>
        <p:grpSpPr>
          <a:xfrm>
            <a:off x="5472652" y="2711317"/>
            <a:ext cx="341101" cy="339253"/>
            <a:chOff x="1535000" y="3223325"/>
            <a:chExt cx="484450" cy="481825"/>
          </a:xfrm>
        </p:grpSpPr>
        <p:sp>
          <p:nvSpPr>
            <p:cNvPr id="9345" name="Google Shape;9345;p66"/>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6" name="Google Shape;9346;p66"/>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7" name="Google Shape;9347;p66"/>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8" name="Google Shape;9348;p66"/>
          <p:cNvGrpSpPr/>
          <p:nvPr/>
        </p:nvGrpSpPr>
        <p:grpSpPr>
          <a:xfrm>
            <a:off x="5880219" y="2746618"/>
            <a:ext cx="339253" cy="268649"/>
            <a:chOff x="2085525" y="3263750"/>
            <a:chExt cx="481825" cy="381550"/>
          </a:xfrm>
        </p:grpSpPr>
        <p:sp>
          <p:nvSpPr>
            <p:cNvPr id="9349" name="Google Shape;9349;p66"/>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0" name="Google Shape;9350;p66"/>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51" name="Google Shape;9351;p66"/>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52" name="Google Shape;9352;p66"/>
          <p:cNvGrpSpPr/>
          <p:nvPr/>
        </p:nvGrpSpPr>
        <p:grpSpPr>
          <a:xfrm>
            <a:off x="6711982" y="2711308"/>
            <a:ext cx="340204" cy="339271"/>
            <a:chOff x="3270450" y="3213625"/>
            <a:chExt cx="483175" cy="481850"/>
          </a:xfrm>
        </p:grpSpPr>
        <p:sp>
          <p:nvSpPr>
            <p:cNvPr id="9353" name="Google Shape;9353;p66"/>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66"/>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5" name="Google Shape;9355;p66"/>
          <p:cNvGrpSpPr/>
          <p:nvPr/>
        </p:nvGrpSpPr>
        <p:grpSpPr>
          <a:xfrm>
            <a:off x="7211250" y="2711317"/>
            <a:ext cx="168931" cy="339253"/>
            <a:chOff x="3984950" y="3213600"/>
            <a:chExt cx="239925" cy="481825"/>
          </a:xfrm>
        </p:grpSpPr>
        <p:sp>
          <p:nvSpPr>
            <p:cNvPr id="9356" name="Google Shape;9356;p66"/>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7" name="Google Shape;9357;p66"/>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58" name="Google Shape;9358;p66"/>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9" name="Google Shape;9359;p66"/>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60" name="Google Shape;9360;p66"/>
          <p:cNvGrpSpPr/>
          <p:nvPr/>
        </p:nvGrpSpPr>
        <p:grpSpPr>
          <a:xfrm>
            <a:off x="1874281" y="3981487"/>
            <a:ext cx="355218" cy="279880"/>
            <a:chOff x="5629975" y="3255775"/>
            <a:chExt cx="504500" cy="397500"/>
          </a:xfrm>
        </p:grpSpPr>
        <p:sp>
          <p:nvSpPr>
            <p:cNvPr id="9361" name="Google Shape;9361;p66"/>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2" name="Google Shape;9362;p66"/>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3" name="Google Shape;9363;p66"/>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66"/>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66"/>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6" name="Google Shape;9366;p66"/>
          <p:cNvGrpSpPr/>
          <p:nvPr/>
        </p:nvGrpSpPr>
        <p:grpSpPr>
          <a:xfrm>
            <a:off x="3755839" y="3981593"/>
            <a:ext cx="340256" cy="279669"/>
            <a:chOff x="6234950" y="3255925"/>
            <a:chExt cx="483250" cy="397200"/>
          </a:xfrm>
        </p:grpSpPr>
        <p:sp>
          <p:nvSpPr>
            <p:cNvPr id="9367" name="Google Shape;9367;p66"/>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8" name="Google Shape;9368;p66"/>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66"/>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0" name="Google Shape;9370;p66"/>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66"/>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66"/>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3" name="Google Shape;9373;p66"/>
          <p:cNvGrpSpPr/>
          <p:nvPr/>
        </p:nvGrpSpPr>
        <p:grpSpPr>
          <a:xfrm>
            <a:off x="5051107" y="3125970"/>
            <a:ext cx="318042" cy="339253"/>
            <a:chOff x="914900" y="3806450"/>
            <a:chExt cx="451700" cy="481825"/>
          </a:xfrm>
        </p:grpSpPr>
        <p:sp>
          <p:nvSpPr>
            <p:cNvPr id="9374" name="Google Shape;9374;p66"/>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66"/>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6" name="Google Shape;9376;p66"/>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66"/>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66"/>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9" name="Google Shape;9379;p66"/>
          <p:cNvGrpSpPr/>
          <p:nvPr/>
        </p:nvGrpSpPr>
        <p:grpSpPr>
          <a:xfrm>
            <a:off x="5470028" y="3125785"/>
            <a:ext cx="346347" cy="339623"/>
            <a:chOff x="1490050" y="3805975"/>
            <a:chExt cx="491900" cy="482350"/>
          </a:xfrm>
        </p:grpSpPr>
        <p:sp>
          <p:nvSpPr>
            <p:cNvPr id="9380" name="Google Shape;9380;p66"/>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1" name="Google Shape;9381;p66"/>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66"/>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66"/>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4" name="Google Shape;9384;p66"/>
          <p:cNvGrpSpPr/>
          <p:nvPr/>
        </p:nvGrpSpPr>
        <p:grpSpPr>
          <a:xfrm>
            <a:off x="5893896" y="3125970"/>
            <a:ext cx="311899" cy="339253"/>
            <a:chOff x="2104275" y="3806450"/>
            <a:chExt cx="442975" cy="481825"/>
          </a:xfrm>
        </p:grpSpPr>
        <p:sp>
          <p:nvSpPr>
            <p:cNvPr id="9385" name="Google Shape;9385;p66"/>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66"/>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7" name="Google Shape;9387;p66"/>
          <p:cNvGrpSpPr/>
          <p:nvPr/>
        </p:nvGrpSpPr>
        <p:grpSpPr>
          <a:xfrm>
            <a:off x="6317413" y="3125970"/>
            <a:ext cx="293416" cy="339253"/>
            <a:chOff x="2710875" y="3806450"/>
            <a:chExt cx="416725" cy="481825"/>
          </a:xfrm>
        </p:grpSpPr>
        <p:sp>
          <p:nvSpPr>
            <p:cNvPr id="9388" name="Google Shape;9388;p66"/>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66"/>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0" name="Google Shape;9390;p66"/>
          <p:cNvGrpSpPr/>
          <p:nvPr/>
        </p:nvGrpSpPr>
        <p:grpSpPr>
          <a:xfrm>
            <a:off x="7147952" y="3126199"/>
            <a:ext cx="295528" cy="338795"/>
            <a:chOff x="3895050" y="3806775"/>
            <a:chExt cx="419725" cy="481175"/>
          </a:xfrm>
        </p:grpSpPr>
        <p:sp>
          <p:nvSpPr>
            <p:cNvPr id="9391" name="Google Shape;9391;p66"/>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66"/>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3" name="Google Shape;9393;p66"/>
          <p:cNvGrpSpPr/>
          <p:nvPr/>
        </p:nvGrpSpPr>
        <p:grpSpPr>
          <a:xfrm>
            <a:off x="7974679" y="3125970"/>
            <a:ext cx="339253" cy="339253"/>
            <a:chOff x="5049725" y="3806450"/>
            <a:chExt cx="481825" cy="481825"/>
          </a:xfrm>
        </p:grpSpPr>
        <p:sp>
          <p:nvSpPr>
            <p:cNvPr id="9394" name="Google Shape;9394;p66"/>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66"/>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66"/>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7" name="Google Shape;9397;p66"/>
          <p:cNvGrpSpPr/>
          <p:nvPr/>
        </p:nvGrpSpPr>
        <p:grpSpPr>
          <a:xfrm>
            <a:off x="1461983" y="3951798"/>
            <a:ext cx="339253" cy="339253"/>
            <a:chOff x="5651375" y="3806450"/>
            <a:chExt cx="481825" cy="481825"/>
          </a:xfrm>
        </p:grpSpPr>
        <p:sp>
          <p:nvSpPr>
            <p:cNvPr id="9398" name="Google Shape;9398;p66"/>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9" name="Google Shape;9399;p66"/>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66"/>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66"/>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2" name="Google Shape;9402;p66"/>
          <p:cNvGrpSpPr/>
          <p:nvPr/>
        </p:nvGrpSpPr>
        <p:grpSpPr>
          <a:xfrm>
            <a:off x="3360663" y="3953787"/>
            <a:ext cx="298503" cy="335275"/>
            <a:chOff x="6264300" y="3809300"/>
            <a:chExt cx="423950" cy="476175"/>
          </a:xfrm>
        </p:grpSpPr>
        <p:sp>
          <p:nvSpPr>
            <p:cNvPr id="9403" name="Google Shape;9403;p66"/>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66"/>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66"/>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6" name="Google Shape;9406;p66"/>
          <p:cNvGrpSpPr/>
          <p:nvPr/>
        </p:nvGrpSpPr>
        <p:grpSpPr>
          <a:xfrm>
            <a:off x="5039841" y="3538881"/>
            <a:ext cx="340573" cy="339271"/>
            <a:chOff x="898875" y="4399275"/>
            <a:chExt cx="483700" cy="481850"/>
          </a:xfrm>
        </p:grpSpPr>
        <p:sp>
          <p:nvSpPr>
            <p:cNvPr id="9407" name="Google Shape;9407;p66"/>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66"/>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66"/>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0" name="Google Shape;9410;p66"/>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1" name="Google Shape;9411;p66"/>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66"/>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66"/>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4" name="Google Shape;9414;p66"/>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5" name="Google Shape;9415;p66"/>
          <p:cNvGrpSpPr/>
          <p:nvPr/>
        </p:nvGrpSpPr>
        <p:grpSpPr>
          <a:xfrm>
            <a:off x="5473575" y="3554133"/>
            <a:ext cx="339253" cy="308765"/>
            <a:chOff x="1492675" y="4420975"/>
            <a:chExt cx="481825" cy="438525"/>
          </a:xfrm>
        </p:grpSpPr>
        <p:sp>
          <p:nvSpPr>
            <p:cNvPr id="9416" name="Google Shape;9416;p66"/>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7" name="Google Shape;9417;p66"/>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66"/>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66"/>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66"/>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1" name="Google Shape;9421;p66"/>
          <p:cNvSpPr/>
          <p:nvPr/>
        </p:nvSpPr>
        <p:spPr>
          <a:xfrm>
            <a:off x="4831895" y="3145829"/>
            <a:ext cx="58546" cy="55096"/>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66"/>
          <p:cNvSpPr/>
          <p:nvPr/>
        </p:nvSpPr>
        <p:spPr>
          <a:xfrm>
            <a:off x="4721861" y="3364435"/>
            <a:ext cx="79528" cy="100722"/>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66"/>
          <p:cNvSpPr/>
          <p:nvPr/>
        </p:nvSpPr>
        <p:spPr>
          <a:xfrm>
            <a:off x="4741048" y="3265051"/>
            <a:ext cx="39764" cy="39764"/>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66"/>
          <p:cNvSpPr/>
          <p:nvPr/>
        </p:nvSpPr>
        <p:spPr>
          <a:xfrm>
            <a:off x="4588276" y="3125886"/>
            <a:ext cx="343759" cy="167453"/>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5" name="Google Shape;9425;p66"/>
          <p:cNvSpPr/>
          <p:nvPr/>
        </p:nvSpPr>
        <p:spPr>
          <a:xfrm>
            <a:off x="4629835" y="3198162"/>
            <a:ext cx="260376" cy="266995"/>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26" name="Google Shape;9426;p66"/>
          <p:cNvGrpSpPr/>
          <p:nvPr/>
        </p:nvGrpSpPr>
        <p:grpSpPr>
          <a:xfrm>
            <a:off x="849012" y="3539545"/>
            <a:ext cx="299929" cy="337792"/>
            <a:chOff x="924450" y="2028975"/>
            <a:chExt cx="425975" cy="479750"/>
          </a:xfrm>
        </p:grpSpPr>
        <p:sp>
          <p:nvSpPr>
            <p:cNvPr id="9427" name="Google Shape;9427;p66"/>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66"/>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9" name="Google Shape;9429;p66"/>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0" name="Google Shape;9430;p66"/>
          <p:cNvGrpSpPr/>
          <p:nvPr/>
        </p:nvGrpSpPr>
        <p:grpSpPr>
          <a:xfrm>
            <a:off x="5878556" y="3539558"/>
            <a:ext cx="342580" cy="337915"/>
            <a:chOff x="2084100" y="4400250"/>
            <a:chExt cx="486550" cy="479925"/>
          </a:xfrm>
        </p:grpSpPr>
        <p:sp>
          <p:nvSpPr>
            <p:cNvPr id="9431" name="Google Shape;9431;p66"/>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66"/>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3" name="Google Shape;9433;p66"/>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4" name="Google Shape;9434;p66"/>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66"/>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6" name="Google Shape;9436;p66"/>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7" name="Google Shape;9437;p66"/>
          <p:cNvGrpSpPr/>
          <p:nvPr/>
        </p:nvGrpSpPr>
        <p:grpSpPr>
          <a:xfrm>
            <a:off x="6744555" y="3538881"/>
            <a:ext cx="275057" cy="339271"/>
            <a:chOff x="3330525" y="4399275"/>
            <a:chExt cx="390650" cy="481850"/>
          </a:xfrm>
        </p:grpSpPr>
        <p:sp>
          <p:nvSpPr>
            <p:cNvPr id="9438" name="Google Shape;9438;p66"/>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66"/>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0" name="Google Shape;9440;p66"/>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1" name="Google Shape;9441;p66"/>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66"/>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3" name="Google Shape;9443;p66"/>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66"/>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5" name="Google Shape;9445;p66"/>
          <p:cNvGrpSpPr/>
          <p:nvPr/>
        </p:nvGrpSpPr>
        <p:grpSpPr>
          <a:xfrm>
            <a:off x="7169084" y="3538890"/>
            <a:ext cx="253265" cy="339253"/>
            <a:chOff x="3938800" y="4399275"/>
            <a:chExt cx="359700" cy="481825"/>
          </a:xfrm>
        </p:grpSpPr>
        <p:sp>
          <p:nvSpPr>
            <p:cNvPr id="9446" name="Google Shape;9446;p66"/>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66"/>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8" name="Google Shape;9448;p66"/>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9" name="Google Shape;9449;p66"/>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66"/>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1" name="Google Shape;9451;p66"/>
          <p:cNvGrpSpPr/>
          <p:nvPr/>
        </p:nvGrpSpPr>
        <p:grpSpPr>
          <a:xfrm>
            <a:off x="7639862" y="3538890"/>
            <a:ext cx="159039" cy="339253"/>
            <a:chOff x="4584850" y="4399275"/>
            <a:chExt cx="225875" cy="481825"/>
          </a:xfrm>
        </p:grpSpPr>
        <p:sp>
          <p:nvSpPr>
            <p:cNvPr id="9452" name="Google Shape;9452;p66"/>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3" name="Google Shape;9453;p66"/>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4" name="Google Shape;9454;p66"/>
          <p:cNvGrpSpPr/>
          <p:nvPr/>
        </p:nvGrpSpPr>
        <p:grpSpPr>
          <a:xfrm>
            <a:off x="6712457" y="3166412"/>
            <a:ext cx="339253" cy="258369"/>
            <a:chOff x="3271200" y="3863875"/>
            <a:chExt cx="481825" cy="366950"/>
          </a:xfrm>
        </p:grpSpPr>
        <p:sp>
          <p:nvSpPr>
            <p:cNvPr id="9455" name="Google Shape;9455;p66"/>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6" name="Google Shape;9456;p66"/>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57" name="Google Shape;9457;p66"/>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8" name="Google Shape;9458;p66"/>
          <p:cNvGrpSpPr/>
          <p:nvPr/>
        </p:nvGrpSpPr>
        <p:grpSpPr>
          <a:xfrm>
            <a:off x="1049680" y="3951795"/>
            <a:ext cx="339253" cy="339253"/>
            <a:chOff x="5642550" y="4399275"/>
            <a:chExt cx="481825" cy="481825"/>
          </a:xfrm>
        </p:grpSpPr>
        <p:sp>
          <p:nvSpPr>
            <p:cNvPr id="9459" name="Google Shape;9459;p66"/>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66"/>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1" name="Google Shape;9461;p66"/>
          <p:cNvGrpSpPr/>
          <p:nvPr/>
        </p:nvGrpSpPr>
        <p:grpSpPr>
          <a:xfrm>
            <a:off x="2859815" y="3963703"/>
            <a:ext cx="363316" cy="315437"/>
            <a:chOff x="6218300" y="4416175"/>
            <a:chExt cx="516000" cy="448000"/>
          </a:xfrm>
        </p:grpSpPr>
        <p:sp>
          <p:nvSpPr>
            <p:cNvPr id="9462" name="Google Shape;9462;p66"/>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3" name="Google Shape;9463;p66"/>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4" name="Google Shape;9464;p66"/>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5" name="Google Shape;9465;p66"/>
          <p:cNvGrpSpPr/>
          <p:nvPr/>
        </p:nvGrpSpPr>
        <p:grpSpPr>
          <a:xfrm>
            <a:off x="5918879" y="3951792"/>
            <a:ext cx="339253" cy="339253"/>
            <a:chOff x="899850" y="4992125"/>
            <a:chExt cx="481825" cy="481825"/>
          </a:xfrm>
        </p:grpSpPr>
        <p:sp>
          <p:nvSpPr>
            <p:cNvPr id="9466" name="Google Shape;9466;p66"/>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7" name="Google Shape;9467;p66"/>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8" name="Google Shape;9468;p66"/>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9" name="Google Shape;9469;p66"/>
          <p:cNvGrpSpPr/>
          <p:nvPr/>
        </p:nvGrpSpPr>
        <p:grpSpPr>
          <a:xfrm>
            <a:off x="5461708" y="3951792"/>
            <a:ext cx="339253" cy="339253"/>
            <a:chOff x="1492675" y="4992125"/>
            <a:chExt cx="481825" cy="481825"/>
          </a:xfrm>
        </p:grpSpPr>
        <p:sp>
          <p:nvSpPr>
            <p:cNvPr id="9470" name="Google Shape;9470;p66"/>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1" name="Google Shape;9471;p66"/>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2" name="Google Shape;9472;p66"/>
          <p:cNvGrpSpPr/>
          <p:nvPr/>
        </p:nvGrpSpPr>
        <p:grpSpPr>
          <a:xfrm>
            <a:off x="5004462" y="3951792"/>
            <a:ext cx="339253" cy="339253"/>
            <a:chOff x="2085525" y="4992125"/>
            <a:chExt cx="481825" cy="481825"/>
          </a:xfrm>
        </p:grpSpPr>
        <p:sp>
          <p:nvSpPr>
            <p:cNvPr id="9473" name="Google Shape;9473;p66"/>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4" name="Google Shape;9474;p66"/>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5" name="Google Shape;9475;p66"/>
          <p:cNvGrpSpPr/>
          <p:nvPr/>
        </p:nvGrpSpPr>
        <p:grpSpPr>
          <a:xfrm>
            <a:off x="6833221" y="3951792"/>
            <a:ext cx="339253" cy="339253"/>
            <a:chOff x="2678350" y="4992125"/>
            <a:chExt cx="481825" cy="481825"/>
          </a:xfrm>
        </p:grpSpPr>
        <p:sp>
          <p:nvSpPr>
            <p:cNvPr id="9476" name="Google Shape;9476;p66"/>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7" name="Google Shape;9477;p66"/>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8" name="Google Shape;9478;p66"/>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9" name="Google Shape;9479;p66"/>
          <p:cNvGrpSpPr/>
          <p:nvPr/>
        </p:nvGrpSpPr>
        <p:grpSpPr>
          <a:xfrm>
            <a:off x="4628816" y="3951792"/>
            <a:ext cx="339253" cy="339253"/>
            <a:chOff x="3271200" y="4992125"/>
            <a:chExt cx="481825" cy="481825"/>
          </a:xfrm>
        </p:grpSpPr>
        <p:sp>
          <p:nvSpPr>
            <p:cNvPr id="9480" name="Google Shape;9480;p66"/>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66"/>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2" name="Google Shape;9482;p66"/>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3" name="Google Shape;9483;p66"/>
          <p:cNvGrpSpPr/>
          <p:nvPr/>
        </p:nvGrpSpPr>
        <p:grpSpPr>
          <a:xfrm>
            <a:off x="7290263" y="3952822"/>
            <a:ext cx="339411" cy="337193"/>
            <a:chOff x="3863900" y="4993625"/>
            <a:chExt cx="482050" cy="478900"/>
          </a:xfrm>
        </p:grpSpPr>
        <p:sp>
          <p:nvSpPr>
            <p:cNvPr id="9484" name="Google Shape;9484;p66"/>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5" name="Google Shape;9485;p66"/>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66"/>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7" name="Google Shape;9487;p66"/>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8" name="Google Shape;9488;p66"/>
          <p:cNvGrpSpPr/>
          <p:nvPr/>
        </p:nvGrpSpPr>
        <p:grpSpPr>
          <a:xfrm>
            <a:off x="7747437" y="3952822"/>
            <a:ext cx="339411" cy="337193"/>
            <a:chOff x="4456725" y="4993625"/>
            <a:chExt cx="482050" cy="478900"/>
          </a:xfrm>
        </p:grpSpPr>
        <p:sp>
          <p:nvSpPr>
            <p:cNvPr id="9489" name="Google Shape;9489;p66"/>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66"/>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1" name="Google Shape;9491;p66"/>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66"/>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3" name="Google Shape;9493;p66"/>
          <p:cNvGrpSpPr/>
          <p:nvPr/>
        </p:nvGrpSpPr>
        <p:grpSpPr>
          <a:xfrm>
            <a:off x="7549755" y="2297783"/>
            <a:ext cx="339253" cy="318042"/>
            <a:chOff x="4456875" y="2635825"/>
            <a:chExt cx="481825" cy="451700"/>
          </a:xfrm>
        </p:grpSpPr>
        <p:sp>
          <p:nvSpPr>
            <p:cNvPr id="9494" name="Google Shape;9494;p66"/>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5" name="Google Shape;9495;p66"/>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66"/>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66"/>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8" name="Google Shape;9498;p66"/>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66"/>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0" name="Google Shape;9500;p66"/>
          <p:cNvGrpSpPr/>
          <p:nvPr/>
        </p:nvGrpSpPr>
        <p:grpSpPr>
          <a:xfrm>
            <a:off x="6376030" y="3952813"/>
            <a:ext cx="339411" cy="337211"/>
            <a:chOff x="5049575" y="4993600"/>
            <a:chExt cx="482050" cy="478925"/>
          </a:xfrm>
        </p:grpSpPr>
        <p:sp>
          <p:nvSpPr>
            <p:cNvPr id="9501" name="Google Shape;9501;p66"/>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2" name="Google Shape;9502;p66"/>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3" name="Google Shape;9503;p66"/>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66"/>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5" name="Google Shape;9505;p66"/>
          <p:cNvGrpSpPr/>
          <p:nvPr/>
        </p:nvGrpSpPr>
        <p:grpSpPr>
          <a:xfrm>
            <a:off x="7551234" y="3125979"/>
            <a:ext cx="336296" cy="339235"/>
            <a:chOff x="4464775" y="3806475"/>
            <a:chExt cx="477625" cy="481800"/>
          </a:xfrm>
        </p:grpSpPr>
        <p:sp>
          <p:nvSpPr>
            <p:cNvPr id="9506" name="Google Shape;9506;p66"/>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66"/>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66"/>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9" name="Google Shape;9509;p66"/>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0" name="Google Shape;9510;p66"/>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1" name="Google Shape;9511;p66"/>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2" name="Google Shape;9512;p66"/>
          <p:cNvGrpSpPr/>
          <p:nvPr/>
        </p:nvGrpSpPr>
        <p:grpSpPr>
          <a:xfrm>
            <a:off x="6315036" y="3538907"/>
            <a:ext cx="298169" cy="339218"/>
            <a:chOff x="2707950" y="4399325"/>
            <a:chExt cx="423475" cy="481775"/>
          </a:xfrm>
        </p:grpSpPr>
        <p:sp>
          <p:nvSpPr>
            <p:cNvPr id="9513" name="Google Shape;9513;p66"/>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4" name="Google Shape;9514;p66"/>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5" name="Google Shape;9515;p66"/>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6" name="Google Shape;9516;p66"/>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7" name="Google Shape;9517;p66"/>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66"/>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66"/>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0" name="Google Shape;9520;p66"/>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1" name="Google Shape;9521;p66"/>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66"/>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3" name="Google Shape;9523;p66"/>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4" name="Google Shape;9524;p66"/>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8"/>
        <p:cNvGrpSpPr/>
        <p:nvPr/>
      </p:nvGrpSpPr>
      <p:grpSpPr>
        <a:xfrm>
          <a:off x="0" y="0"/>
          <a:ext cx="0" cy="0"/>
          <a:chOff x="0" y="0"/>
          <a:chExt cx="0" cy="0"/>
        </a:xfrm>
      </p:grpSpPr>
      <p:sp>
        <p:nvSpPr>
          <p:cNvPr id="9529" name="Google Shape;9529;p6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530" name="Google Shape;9530;p6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531" name="Google Shape;9531;p67"/>
          <p:cNvGrpSpPr/>
          <p:nvPr/>
        </p:nvGrpSpPr>
        <p:grpSpPr>
          <a:xfrm>
            <a:off x="876361" y="1533504"/>
            <a:ext cx="322099" cy="370529"/>
            <a:chOff x="-42971725" y="3217825"/>
            <a:chExt cx="275675" cy="317125"/>
          </a:xfrm>
        </p:grpSpPr>
        <p:sp>
          <p:nvSpPr>
            <p:cNvPr id="9532" name="Google Shape;9532;p67"/>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7"/>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7"/>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7"/>
          <p:cNvGrpSpPr/>
          <p:nvPr/>
        </p:nvGrpSpPr>
        <p:grpSpPr>
          <a:xfrm>
            <a:off x="848276" y="2002160"/>
            <a:ext cx="378270" cy="337551"/>
            <a:chOff x="-42996150" y="3612600"/>
            <a:chExt cx="323750" cy="288900"/>
          </a:xfrm>
        </p:grpSpPr>
        <p:sp>
          <p:nvSpPr>
            <p:cNvPr id="9536" name="Google Shape;9536;p67"/>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7"/>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7"/>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67"/>
          <p:cNvGrpSpPr/>
          <p:nvPr/>
        </p:nvGrpSpPr>
        <p:grpSpPr>
          <a:xfrm>
            <a:off x="851036" y="2411530"/>
            <a:ext cx="372749" cy="370909"/>
            <a:chOff x="-42994575" y="3950300"/>
            <a:chExt cx="319025" cy="317450"/>
          </a:xfrm>
        </p:grpSpPr>
        <p:sp>
          <p:nvSpPr>
            <p:cNvPr id="9540" name="Google Shape;9540;p67"/>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7"/>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7"/>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67"/>
          <p:cNvGrpSpPr/>
          <p:nvPr/>
        </p:nvGrpSpPr>
        <p:grpSpPr>
          <a:xfrm>
            <a:off x="3004431" y="1558362"/>
            <a:ext cx="371785" cy="370879"/>
            <a:chOff x="-41111350" y="3239100"/>
            <a:chExt cx="318200" cy="317425"/>
          </a:xfrm>
        </p:grpSpPr>
        <p:sp>
          <p:nvSpPr>
            <p:cNvPr id="9544" name="Google Shape;9544;p67"/>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7"/>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7"/>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7"/>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67"/>
          <p:cNvGrpSpPr/>
          <p:nvPr/>
        </p:nvGrpSpPr>
        <p:grpSpPr>
          <a:xfrm>
            <a:off x="3000751" y="1993894"/>
            <a:ext cx="379146" cy="370967"/>
            <a:chOff x="-41117650" y="3605525"/>
            <a:chExt cx="324500" cy="317500"/>
          </a:xfrm>
        </p:grpSpPr>
        <p:sp>
          <p:nvSpPr>
            <p:cNvPr id="9549" name="Google Shape;9549;p67"/>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7"/>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7"/>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2" name="Google Shape;9552;p67"/>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3" name="Google Shape;9553;p67"/>
          <p:cNvGrpSpPr/>
          <p:nvPr/>
        </p:nvGrpSpPr>
        <p:grpSpPr>
          <a:xfrm>
            <a:off x="1827005" y="2885417"/>
            <a:ext cx="216271" cy="371814"/>
            <a:chOff x="-39205300" y="3220175"/>
            <a:chExt cx="185100" cy="318225"/>
          </a:xfrm>
        </p:grpSpPr>
        <p:sp>
          <p:nvSpPr>
            <p:cNvPr id="9554" name="Google Shape;9554;p67"/>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7"/>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67"/>
          <p:cNvGrpSpPr/>
          <p:nvPr/>
        </p:nvGrpSpPr>
        <p:grpSpPr>
          <a:xfrm>
            <a:off x="1792533" y="3345488"/>
            <a:ext cx="300016" cy="369273"/>
            <a:chOff x="-39248625" y="3588600"/>
            <a:chExt cx="256775" cy="316050"/>
          </a:xfrm>
        </p:grpSpPr>
        <p:sp>
          <p:nvSpPr>
            <p:cNvPr id="9557" name="Google Shape;9557;p67"/>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7"/>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9" name="Google Shape;9559;p67"/>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7"/>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67"/>
          <p:cNvGrpSpPr/>
          <p:nvPr/>
        </p:nvGrpSpPr>
        <p:grpSpPr>
          <a:xfrm>
            <a:off x="1243246" y="1533504"/>
            <a:ext cx="429504" cy="370879"/>
            <a:chOff x="-42651700" y="3217825"/>
            <a:chExt cx="367600" cy="317425"/>
          </a:xfrm>
        </p:grpSpPr>
        <p:sp>
          <p:nvSpPr>
            <p:cNvPr id="9562" name="Google Shape;9562;p67"/>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7"/>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7"/>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7"/>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67"/>
          <p:cNvGrpSpPr/>
          <p:nvPr/>
        </p:nvGrpSpPr>
        <p:grpSpPr>
          <a:xfrm>
            <a:off x="1278678" y="1973154"/>
            <a:ext cx="358640" cy="363226"/>
            <a:chOff x="-42617300" y="3587775"/>
            <a:chExt cx="306950" cy="310875"/>
          </a:xfrm>
        </p:grpSpPr>
        <p:sp>
          <p:nvSpPr>
            <p:cNvPr id="9567" name="Google Shape;9567;p67"/>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7"/>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9" name="Google Shape;9569;p67"/>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0" name="Google Shape;9570;p67"/>
          <p:cNvGrpSpPr/>
          <p:nvPr/>
        </p:nvGrpSpPr>
        <p:grpSpPr>
          <a:xfrm>
            <a:off x="3450506" y="1557895"/>
            <a:ext cx="376926" cy="370324"/>
            <a:chOff x="-40748275" y="3238700"/>
            <a:chExt cx="322600" cy="316950"/>
          </a:xfrm>
        </p:grpSpPr>
        <p:sp>
          <p:nvSpPr>
            <p:cNvPr id="9571" name="Google Shape;9571;p67"/>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7"/>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7"/>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7"/>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7"/>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7"/>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67"/>
          <p:cNvGrpSpPr/>
          <p:nvPr/>
        </p:nvGrpSpPr>
        <p:grpSpPr>
          <a:xfrm>
            <a:off x="3453062" y="2025879"/>
            <a:ext cx="371814" cy="338690"/>
            <a:chOff x="-40745125" y="3632900"/>
            <a:chExt cx="318225" cy="289875"/>
          </a:xfrm>
        </p:grpSpPr>
        <p:sp>
          <p:nvSpPr>
            <p:cNvPr id="9578" name="Google Shape;9578;p67"/>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7"/>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7"/>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7"/>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7"/>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7"/>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7"/>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7"/>
          <p:cNvGrpSpPr/>
          <p:nvPr/>
        </p:nvGrpSpPr>
        <p:grpSpPr>
          <a:xfrm>
            <a:off x="3457209" y="2437089"/>
            <a:ext cx="363518" cy="370178"/>
            <a:chOff x="-40742750" y="3972175"/>
            <a:chExt cx="311125" cy="316825"/>
          </a:xfrm>
        </p:grpSpPr>
        <p:sp>
          <p:nvSpPr>
            <p:cNvPr id="9586" name="Google Shape;9586;p67"/>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7"/>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67"/>
          <p:cNvGrpSpPr/>
          <p:nvPr/>
        </p:nvGrpSpPr>
        <p:grpSpPr>
          <a:xfrm>
            <a:off x="2239871" y="2887257"/>
            <a:ext cx="266892" cy="369974"/>
            <a:chOff x="-38860325" y="3221750"/>
            <a:chExt cx="228425" cy="316650"/>
          </a:xfrm>
        </p:grpSpPr>
        <p:sp>
          <p:nvSpPr>
            <p:cNvPr id="9589" name="Google Shape;9589;p67"/>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7"/>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7"/>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7"/>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67"/>
          <p:cNvGrpSpPr/>
          <p:nvPr/>
        </p:nvGrpSpPr>
        <p:grpSpPr>
          <a:xfrm>
            <a:off x="2190678" y="3349314"/>
            <a:ext cx="380081" cy="367111"/>
            <a:chOff x="-38905225" y="3591875"/>
            <a:chExt cx="325300" cy="314200"/>
          </a:xfrm>
        </p:grpSpPr>
        <p:sp>
          <p:nvSpPr>
            <p:cNvPr id="9594" name="Google Shape;9594;p67"/>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7"/>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7"/>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7" name="Google Shape;9597;p67"/>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8" name="Google Shape;9598;p67"/>
          <p:cNvGrpSpPr/>
          <p:nvPr/>
        </p:nvGrpSpPr>
        <p:grpSpPr>
          <a:xfrm>
            <a:off x="3997427" y="3334394"/>
            <a:ext cx="290815" cy="369740"/>
            <a:chOff x="-37370925" y="3579105"/>
            <a:chExt cx="248900" cy="316450"/>
          </a:xfrm>
        </p:grpSpPr>
        <p:sp>
          <p:nvSpPr>
            <p:cNvPr id="9599" name="Google Shape;9599;p67"/>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7"/>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1" name="Google Shape;9601;p67"/>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7"/>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67"/>
          <p:cNvGrpSpPr/>
          <p:nvPr/>
        </p:nvGrpSpPr>
        <p:grpSpPr>
          <a:xfrm>
            <a:off x="1690803" y="2412465"/>
            <a:ext cx="371814" cy="369974"/>
            <a:chOff x="-42259725" y="3951100"/>
            <a:chExt cx="318225" cy="316650"/>
          </a:xfrm>
        </p:grpSpPr>
        <p:sp>
          <p:nvSpPr>
            <p:cNvPr id="9604" name="Google Shape;9604;p67"/>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7"/>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67"/>
          <p:cNvGrpSpPr/>
          <p:nvPr/>
        </p:nvGrpSpPr>
        <p:grpSpPr>
          <a:xfrm>
            <a:off x="3889164" y="1591486"/>
            <a:ext cx="370879" cy="337755"/>
            <a:chOff x="-40378075" y="3267450"/>
            <a:chExt cx="317425" cy="289075"/>
          </a:xfrm>
        </p:grpSpPr>
        <p:sp>
          <p:nvSpPr>
            <p:cNvPr id="9607" name="Google Shape;9607;p67"/>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7"/>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7"/>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7"/>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67"/>
          <p:cNvGrpSpPr/>
          <p:nvPr/>
        </p:nvGrpSpPr>
        <p:grpSpPr>
          <a:xfrm>
            <a:off x="3892830" y="1992754"/>
            <a:ext cx="363548" cy="369974"/>
            <a:chOff x="-40372575" y="3604550"/>
            <a:chExt cx="311150" cy="316650"/>
          </a:xfrm>
        </p:grpSpPr>
        <p:sp>
          <p:nvSpPr>
            <p:cNvPr id="9612" name="Google Shape;9612;p67"/>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7"/>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7"/>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5" name="Google Shape;9615;p67"/>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6" name="Google Shape;9616;p67"/>
          <p:cNvGrpSpPr/>
          <p:nvPr/>
        </p:nvGrpSpPr>
        <p:grpSpPr>
          <a:xfrm>
            <a:off x="2616780" y="2885417"/>
            <a:ext cx="399038" cy="372165"/>
            <a:chOff x="-38542250" y="3220175"/>
            <a:chExt cx="341525" cy="318525"/>
          </a:xfrm>
        </p:grpSpPr>
        <p:sp>
          <p:nvSpPr>
            <p:cNvPr id="9617" name="Google Shape;9617;p67"/>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7"/>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7"/>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7"/>
          <p:cNvGrpSpPr/>
          <p:nvPr/>
        </p:nvGrpSpPr>
        <p:grpSpPr>
          <a:xfrm>
            <a:off x="2638712" y="3344787"/>
            <a:ext cx="369974" cy="369068"/>
            <a:chOff x="-38537400" y="3588000"/>
            <a:chExt cx="316650" cy="315875"/>
          </a:xfrm>
        </p:grpSpPr>
        <p:sp>
          <p:nvSpPr>
            <p:cNvPr id="9621" name="Google Shape;9621;p67"/>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7"/>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7"/>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7"/>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67"/>
          <p:cNvGrpSpPr/>
          <p:nvPr/>
        </p:nvGrpSpPr>
        <p:grpSpPr>
          <a:xfrm>
            <a:off x="2637792" y="3802316"/>
            <a:ext cx="371814" cy="369974"/>
            <a:chOff x="-38538975" y="3954250"/>
            <a:chExt cx="318225" cy="316650"/>
          </a:xfrm>
        </p:grpSpPr>
        <p:sp>
          <p:nvSpPr>
            <p:cNvPr id="9626" name="Google Shape;9626;p67"/>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7"/>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67"/>
          <p:cNvGrpSpPr/>
          <p:nvPr/>
        </p:nvGrpSpPr>
        <p:grpSpPr>
          <a:xfrm>
            <a:off x="3955104" y="3797243"/>
            <a:ext cx="375465" cy="371814"/>
            <a:chOff x="-37385100" y="3949908"/>
            <a:chExt cx="321350" cy="318225"/>
          </a:xfrm>
        </p:grpSpPr>
        <p:sp>
          <p:nvSpPr>
            <p:cNvPr id="9629" name="Google Shape;9629;p67"/>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7"/>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67"/>
          <p:cNvGrpSpPr/>
          <p:nvPr/>
        </p:nvGrpSpPr>
        <p:grpSpPr>
          <a:xfrm>
            <a:off x="2130763" y="1532803"/>
            <a:ext cx="370909" cy="370675"/>
            <a:chOff x="-41895050" y="3217225"/>
            <a:chExt cx="317450" cy="317250"/>
          </a:xfrm>
        </p:grpSpPr>
        <p:sp>
          <p:nvSpPr>
            <p:cNvPr id="9632" name="Google Shape;9632;p67"/>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7"/>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7"/>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7"/>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7"/>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67"/>
          <p:cNvGrpSpPr/>
          <p:nvPr/>
        </p:nvGrpSpPr>
        <p:grpSpPr>
          <a:xfrm>
            <a:off x="2130310" y="1969737"/>
            <a:ext cx="371814" cy="369974"/>
            <a:chOff x="-41893475" y="3584850"/>
            <a:chExt cx="318225" cy="316650"/>
          </a:xfrm>
        </p:grpSpPr>
        <p:sp>
          <p:nvSpPr>
            <p:cNvPr id="9638" name="Google Shape;9638;p67"/>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7"/>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7"/>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7"/>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2" name="Google Shape;9642;p67"/>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7"/>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4" name="Google Shape;9644;p67"/>
          <p:cNvGrpSpPr/>
          <p:nvPr/>
        </p:nvGrpSpPr>
        <p:grpSpPr>
          <a:xfrm>
            <a:off x="900338" y="3365029"/>
            <a:ext cx="337522" cy="370909"/>
            <a:chOff x="-39998250" y="3605325"/>
            <a:chExt cx="288875" cy="317450"/>
          </a:xfrm>
        </p:grpSpPr>
        <p:sp>
          <p:nvSpPr>
            <p:cNvPr id="9645" name="Google Shape;9645;p67"/>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7"/>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67"/>
          <p:cNvGrpSpPr/>
          <p:nvPr/>
        </p:nvGrpSpPr>
        <p:grpSpPr>
          <a:xfrm>
            <a:off x="884112" y="3823493"/>
            <a:ext cx="369974" cy="369945"/>
            <a:chOff x="-40011050" y="3972375"/>
            <a:chExt cx="316650" cy="316625"/>
          </a:xfrm>
        </p:grpSpPr>
        <p:sp>
          <p:nvSpPr>
            <p:cNvPr id="9648" name="Google Shape;9648;p67"/>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7"/>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67"/>
          <p:cNvGrpSpPr/>
          <p:nvPr/>
        </p:nvGrpSpPr>
        <p:grpSpPr>
          <a:xfrm>
            <a:off x="3116043" y="2888192"/>
            <a:ext cx="266921" cy="369039"/>
            <a:chOff x="-38129425" y="3222550"/>
            <a:chExt cx="228450" cy="315850"/>
          </a:xfrm>
        </p:grpSpPr>
        <p:sp>
          <p:nvSpPr>
            <p:cNvPr id="9651" name="Google Shape;9651;p67"/>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7"/>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67"/>
          <p:cNvGrpSpPr/>
          <p:nvPr/>
        </p:nvGrpSpPr>
        <p:grpSpPr>
          <a:xfrm>
            <a:off x="3071012" y="3344787"/>
            <a:ext cx="371785" cy="369974"/>
            <a:chOff x="-38172725" y="3588000"/>
            <a:chExt cx="318200" cy="316650"/>
          </a:xfrm>
        </p:grpSpPr>
        <p:sp>
          <p:nvSpPr>
            <p:cNvPr id="9654" name="Google Shape;9654;p67"/>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7"/>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7"/>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7"/>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7"/>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7"/>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7"/>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7"/>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67"/>
          <p:cNvGrpSpPr/>
          <p:nvPr/>
        </p:nvGrpSpPr>
        <p:grpSpPr>
          <a:xfrm>
            <a:off x="3146914" y="3803222"/>
            <a:ext cx="219981" cy="369974"/>
            <a:chOff x="-38109725" y="3955025"/>
            <a:chExt cx="188275" cy="316650"/>
          </a:xfrm>
        </p:grpSpPr>
        <p:sp>
          <p:nvSpPr>
            <p:cNvPr id="9663" name="Google Shape;9663;p67"/>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7"/>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5" name="Google Shape;9665;p67"/>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6" name="Google Shape;9666;p67"/>
          <p:cNvGrpSpPr/>
          <p:nvPr/>
        </p:nvGrpSpPr>
        <p:grpSpPr>
          <a:xfrm>
            <a:off x="2562313" y="1534643"/>
            <a:ext cx="373654" cy="369068"/>
            <a:chOff x="-41530375" y="3218800"/>
            <a:chExt cx="319800" cy="315875"/>
          </a:xfrm>
        </p:grpSpPr>
        <p:sp>
          <p:nvSpPr>
            <p:cNvPr id="9667" name="Google Shape;9667;p67"/>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7"/>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67"/>
          <p:cNvGrpSpPr/>
          <p:nvPr/>
        </p:nvGrpSpPr>
        <p:grpSpPr>
          <a:xfrm>
            <a:off x="2564607" y="2049801"/>
            <a:ext cx="369068" cy="289004"/>
            <a:chOff x="-41526450" y="3653375"/>
            <a:chExt cx="315875" cy="247350"/>
          </a:xfrm>
        </p:grpSpPr>
        <p:sp>
          <p:nvSpPr>
            <p:cNvPr id="9670" name="Google Shape;9670;p67"/>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7"/>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7"/>
          <p:cNvGrpSpPr/>
          <p:nvPr/>
        </p:nvGrpSpPr>
        <p:grpSpPr>
          <a:xfrm>
            <a:off x="2565994" y="2412465"/>
            <a:ext cx="366293" cy="369974"/>
            <a:chOff x="-41526450" y="3951100"/>
            <a:chExt cx="313500" cy="316650"/>
          </a:xfrm>
        </p:grpSpPr>
        <p:sp>
          <p:nvSpPr>
            <p:cNvPr id="9673" name="Google Shape;9673;p67"/>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7"/>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7"/>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67"/>
          <p:cNvGrpSpPr/>
          <p:nvPr/>
        </p:nvGrpSpPr>
        <p:grpSpPr>
          <a:xfrm>
            <a:off x="1331249" y="2906594"/>
            <a:ext cx="339595" cy="371814"/>
            <a:chOff x="-39625900" y="3238300"/>
            <a:chExt cx="290650" cy="318225"/>
          </a:xfrm>
        </p:grpSpPr>
        <p:sp>
          <p:nvSpPr>
            <p:cNvPr id="9677" name="Google Shape;9677;p67"/>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7"/>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9" name="Google Shape;9679;p67"/>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0" name="Google Shape;9680;p67"/>
          <p:cNvGrpSpPr/>
          <p:nvPr/>
        </p:nvGrpSpPr>
        <p:grpSpPr>
          <a:xfrm>
            <a:off x="1325300" y="3823055"/>
            <a:ext cx="366293" cy="370441"/>
            <a:chOff x="-39647175" y="3972000"/>
            <a:chExt cx="313500" cy="317050"/>
          </a:xfrm>
        </p:grpSpPr>
        <p:sp>
          <p:nvSpPr>
            <p:cNvPr id="9681" name="Google Shape;9681;p67"/>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7"/>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7"/>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67"/>
          <p:cNvGrpSpPr/>
          <p:nvPr/>
        </p:nvGrpSpPr>
        <p:grpSpPr>
          <a:xfrm>
            <a:off x="3494427" y="2887053"/>
            <a:ext cx="375495" cy="370879"/>
            <a:chOff x="-37808850" y="3221575"/>
            <a:chExt cx="321375" cy="317425"/>
          </a:xfrm>
        </p:grpSpPr>
        <p:sp>
          <p:nvSpPr>
            <p:cNvPr id="9685" name="Google Shape;9685;p67"/>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7"/>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67"/>
          <p:cNvGrpSpPr/>
          <p:nvPr/>
        </p:nvGrpSpPr>
        <p:grpSpPr>
          <a:xfrm>
            <a:off x="3503201" y="3409084"/>
            <a:ext cx="372749" cy="241158"/>
            <a:chOff x="-37806500" y="3643030"/>
            <a:chExt cx="319025" cy="206400"/>
          </a:xfrm>
        </p:grpSpPr>
        <p:sp>
          <p:nvSpPr>
            <p:cNvPr id="9688" name="Google Shape;9688;p67"/>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7"/>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67"/>
          <p:cNvGrpSpPr/>
          <p:nvPr/>
        </p:nvGrpSpPr>
        <p:grpSpPr>
          <a:xfrm>
            <a:off x="3505508" y="3801381"/>
            <a:ext cx="368134" cy="371814"/>
            <a:chOff x="-37804925" y="3953450"/>
            <a:chExt cx="315075" cy="318225"/>
          </a:xfrm>
        </p:grpSpPr>
        <p:sp>
          <p:nvSpPr>
            <p:cNvPr id="9691" name="Google Shape;9691;p67"/>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7"/>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7"/>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4" name="Google Shape;9694;p67"/>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5" name="Google Shape;9695;p67"/>
          <p:cNvGrpSpPr/>
          <p:nvPr/>
        </p:nvGrpSpPr>
        <p:grpSpPr>
          <a:xfrm>
            <a:off x="4860977" y="1553988"/>
            <a:ext cx="355663" cy="308725"/>
            <a:chOff x="-28462125" y="3199700"/>
            <a:chExt cx="298550" cy="259150"/>
          </a:xfrm>
        </p:grpSpPr>
        <p:sp>
          <p:nvSpPr>
            <p:cNvPr id="9696" name="Google Shape;9696;p67"/>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7"/>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7"/>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67"/>
          <p:cNvGrpSpPr/>
          <p:nvPr/>
        </p:nvGrpSpPr>
        <p:grpSpPr>
          <a:xfrm>
            <a:off x="4861930" y="1988678"/>
            <a:ext cx="353757" cy="352833"/>
            <a:chOff x="-28461325" y="3545475"/>
            <a:chExt cx="296950" cy="296175"/>
          </a:xfrm>
        </p:grpSpPr>
        <p:sp>
          <p:nvSpPr>
            <p:cNvPr id="9700" name="Google Shape;9700;p67"/>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7"/>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7"/>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7"/>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7"/>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7"/>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67"/>
          <p:cNvGrpSpPr/>
          <p:nvPr/>
        </p:nvGrpSpPr>
        <p:grpSpPr>
          <a:xfrm>
            <a:off x="4858162" y="2438722"/>
            <a:ext cx="361292" cy="352803"/>
            <a:chOff x="-28463700" y="3914875"/>
            <a:chExt cx="303275" cy="296150"/>
          </a:xfrm>
        </p:grpSpPr>
        <p:sp>
          <p:nvSpPr>
            <p:cNvPr id="9707" name="Google Shape;9707;p67"/>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7"/>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67"/>
          <p:cNvGrpSpPr/>
          <p:nvPr/>
        </p:nvGrpSpPr>
        <p:grpSpPr>
          <a:xfrm>
            <a:off x="7092947" y="1594805"/>
            <a:ext cx="351880" cy="227092"/>
            <a:chOff x="-26573400" y="3224125"/>
            <a:chExt cx="295375" cy="190625"/>
          </a:xfrm>
        </p:grpSpPr>
        <p:sp>
          <p:nvSpPr>
            <p:cNvPr id="9710" name="Google Shape;9710;p67"/>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7"/>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67"/>
          <p:cNvGrpSpPr/>
          <p:nvPr/>
        </p:nvGrpSpPr>
        <p:grpSpPr>
          <a:xfrm>
            <a:off x="7092947" y="1989140"/>
            <a:ext cx="351880" cy="351910"/>
            <a:chOff x="-26573400" y="3546250"/>
            <a:chExt cx="295375" cy="295400"/>
          </a:xfrm>
        </p:grpSpPr>
        <p:sp>
          <p:nvSpPr>
            <p:cNvPr id="9713" name="Google Shape;9713;p67"/>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7"/>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7"/>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7"/>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7"/>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67"/>
          <p:cNvGrpSpPr/>
          <p:nvPr/>
        </p:nvGrpSpPr>
        <p:grpSpPr>
          <a:xfrm>
            <a:off x="7081228" y="2439049"/>
            <a:ext cx="375319" cy="352148"/>
            <a:chOff x="-26583625" y="3917025"/>
            <a:chExt cx="315050" cy="295600"/>
          </a:xfrm>
        </p:grpSpPr>
        <p:sp>
          <p:nvSpPr>
            <p:cNvPr id="9719" name="Google Shape;9719;p67"/>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7"/>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7"/>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7"/>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3" name="Google Shape;9723;p67"/>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4" name="Google Shape;9724;p67"/>
          <p:cNvGrpSpPr/>
          <p:nvPr/>
        </p:nvGrpSpPr>
        <p:grpSpPr>
          <a:xfrm>
            <a:off x="5779742" y="3398079"/>
            <a:ext cx="289039" cy="352833"/>
            <a:chOff x="-24694925" y="3518700"/>
            <a:chExt cx="242625" cy="296175"/>
          </a:xfrm>
        </p:grpSpPr>
        <p:sp>
          <p:nvSpPr>
            <p:cNvPr id="9725" name="Google Shape;9725;p67"/>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7"/>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7"/>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7"/>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67"/>
          <p:cNvGrpSpPr/>
          <p:nvPr/>
        </p:nvGrpSpPr>
        <p:grpSpPr>
          <a:xfrm>
            <a:off x="5779280" y="3848107"/>
            <a:ext cx="289962" cy="352833"/>
            <a:chOff x="-24709100" y="3888875"/>
            <a:chExt cx="243400" cy="296175"/>
          </a:xfrm>
        </p:grpSpPr>
        <p:sp>
          <p:nvSpPr>
            <p:cNvPr id="9730" name="Google Shape;9730;p67"/>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7"/>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7"/>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67"/>
          <p:cNvGrpSpPr/>
          <p:nvPr/>
        </p:nvGrpSpPr>
        <p:grpSpPr>
          <a:xfrm>
            <a:off x="7979280" y="2920770"/>
            <a:ext cx="356556" cy="349557"/>
            <a:chOff x="-22863675" y="3131775"/>
            <a:chExt cx="299300" cy="293425"/>
          </a:xfrm>
        </p:grpSpPr>
        <p:sp>
          <p:nvSpPr>
            <p:cNvPr id="9734" name="Google Shape;9734;p67"/>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7"/>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7"/>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67"/>
          <p:cNvGrpSpPr/>
          <p:nvPr/>
        </p:nvGrpSpPr>
        <p:grpSpPr>
          <a:xfrm>
            <a:off x="5322144" y="1531949"/>
            <a:ext cx="310602" cy="352803"/>
            <a:chOff x="-28069875" y="3175300"/>
            <a:chExt cx="260725" cy="296150"/>
          </a:xfrm>
        </p:grpSpPr>
        <p:sp>
          <p:nvSpPr>
            <p:cNvPr id="9738" name="Google Shape;9738;p67"/>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7"/>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7"/>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7"/>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7"/>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7"/>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7"/>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7"/>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7"/>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7" name="Google Shape;9747;p67"/>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8" name="Google Shape;9748;p67"/>
          <p:cNvGrpSpPr/>
          <p:nvPr/>
        </p:nvGrpSpPr>
        <p:grpSpPr>
          <a:xfrm>
            <a:off x="5363423" y="2439183"/>
            <a:ext cx="228045" cy="351880"/>
            <a:chOff x="-28032075" y="3916450"/>
            <a:chExt cx="191425" cy="295375"/>
          </a:xfrm>
        </p:grpSpPr>
        <p:sp>
          <p:nvSpPr>
            <p:cNvPr id="9749" name="Google Shape;9749;p67"/>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7"/>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7"/>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67"/>
          <p:cNvGrpSpPr/>
          <p:nvPr/>
        </p:nvGrpSpPr>
        <p:grpSpPr>
          <a:xfrm>
            <a:off x="7528769" y="1531934"/>
            <a:ext cx="352833" cy="352833"/>
            <a:chOff x="-26201650" y="3176075"/>
            <a:chExt cx="296175" cy="296175"/>
          </a:xfrm>
        </p:grpSpPr>
        <p:sp>
          <p:nvSpPr>
            <p:cNvPr id="9753" name="Google Shape;9753;p67"/>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7"/>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67"/>
          <p:cNvGrpSpPr/>
          <p:nvPr/>
        </p:nvGrpSpPr>
        <p:grpSpPr>
          <a:xfrm>
            <a:off x="7528293" y="1989155"/>
            <a:ext cx="353786" cy="351880"/>
            <a:chOff x="-26204800" y="3547050"/>
            <a:chExt cx="296975" cy="295375"/>
          </a:xfrm>
        </p:grpSpPr>
        <p:sp>
          <p:nvSpPr>
            <p:cNvPr id="9756" name="Google Shape;9756;p67"/>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7"/>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8" name="Google Shape;9758;p67"/>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67"/>
          <p:cNvGrpSpPr/>
          <p:nvPr/>
        </p:nvGrpSpPr>
        <p:grpSpPr>
          <a:xfrm>
            <a:off x="6199548" y="2919133"/>
            <a:ext cx="345328" cy="352833"/>
            <a:chOff x="-24353875" y="3147725"/>
            <a:chExt cx="289875" cy="296175"/>
          </a:xfrm>
        </p:grpSpPr>
        <p:sp>
          <p:nvSpPr>
            <p:cNvPr id="9760" name="Google Shape;9760;p67"/>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7"/>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67"/>
          <p:cNvGrpSpPr/>
          <p:nvPr/>
        </p:nvGrpSpPr>
        <p:grpSpPr>
          <a:xfrm>
            <a:off x="6207530" y="3398540"/>
            <a:ext cx="329365" cy="351910"/>
            <a:chOff x="-24344425" y="3519475"/>
            <a:chExt cx="276475" cy="295400"/>
          </a:xfrm>
        </p:grpSpPr>
        <p:sp>
          <p:nvSpPr>
            <p:cNvPr id="9763" name="Google Shape;9763;p67"/>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7"/>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67"/>
          <p:cNvGrpSpPr/>
          <p:nvPr/>
        </p:nvGrpSpPr>
        <p:grpSpPr>
          <a:xfrm>
            <a:off x="6197210" y="3850460"/>
            <a:ext cx="350004" cy="348128"/>
            <a:chOff x="-24353075" y="3891250"/>
            <a:chExt cx="293800" cy="292225"/>
          </a:xfrm>
        </p:grpSpPr>
        <p:sp>
          <p:nvSpPr>
            <p:cNvPr id="9766" name="Google Shape;9766;p67"/>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7"/>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7"/>
          <p:cNvGrpSpPr/>
          <p:nvPr/>
        </p:nvGrpSpPr>
        <p:grpSpPr>
          <a:xfrm>
            <a:off x="7980681" y="3398763"/>
            <a:ext cx="353757" cy="351463"/>
            <a:chOff x="-22845575" y="3504075"/>
            <a:chExt cx="296950" cy="295025"/>
          </a:xfrm>
        </p:grpSpPr>
        <p:sp>
          <p:nvSpPr>
            <p:cNvPr id="9769" name="Google Shape;9769;p67"/>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7"/>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67"/>
          <p:cNvGrpSpPr/>
          <p:nvPr/>
        </p:nvGrpSpPr>
        <p:grpSpPr>
          <a:xfrm>
            <a:off x="5773862" y="1532411"/>
            <a:ext cx="299344" cy="351880"/>
            <a:chOff x="-27691025" y="3175300"/>
            <a:chExt cx="251275" cy="295375"/>
          </a:xfrm>
        </p:grpSpPr>
        <p:sp>
          <p:nvSpPr>
            <p:cNvPr id="9772" name="Google Shape;9772;p67"/>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7"/>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7"/>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7"/>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67"/>
          <p:cNvGrpSpPr/>
          <p:nvPr/>
        </p:nvGrpSpPr>
        <p:grpSpPr>
          <a:xfrm>
            <a:off x="5746179" y="2051087"/>
            <a:ext cx="354710" cy="228015"/>
            <a:chOff x="-27721750" y="3598250"/>
            <a:chExt cx="297750" cy="191400"/>
          </a:xfrm>
        </p:grpSpPr>
        <p:sp>
          <p:nvSpPr>
            <p:cNvPr id="9777" name="Google Shape;9777;p67"/>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7"/>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67"/>
          <p:cNvGrpSpPr/>
          <p:nvPr/>
        </p:nvGrpSpPr>
        <p:grpSpPr>
          <a:xfrm>
            <a:off x="5747579" y="2444633"/>
            <a:ext cx="351910" cy="340980"/>
            <a:chOff x="-27719400" y="3925600"/>
            <a:chExt cx="295400" cy="286225"/>
          </a:xfrm>
        </p:grpSpPr>
        <p:sp>
          <p:nvSpPr>
            <p:cNvPr id="9780" name="Google Shape;9780;p67"/>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7"/>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67"/>
          <p:cNvGrpSpPr/>
          <p:nvPr/>
        </p:nvGrpSpPr>
        <p:grpSpPr>
          <a:xfrm>
            <a:off x="7968851" y="1531473"/>
            <a:ext cx="353757" cy="353757"/>
            <a:chOff x="-25834600" y="3176875"/>
            <a:chExt cx="296950" cy="296950"/>
          </a:xfrm>
        </p:grpSpPr>
        <p:sp>
          <p:nvSpPr>
            <p:cNvPr id="9783" name="Google Shape;9783;p67"/>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7"/>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7"/>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7"/>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7"/>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67"/>
          <p:cNvGrpSpPr/>
          <p:nvPr/>
        </p:nvGrpSpPr>
        <p:grpSpPr>
          <a:xfrm>
            <a:off x="7968851" y="1999474"/>
            <a:ext cx="353757" cy="331241"/>
            <a:chOff x="-25834600" y="3564375"/>
            <a:chExt cx="296950" cy="278050"/>
          </a:xfrm>
        </p:grpSpPr>
        <p:sp>
          <p:nvSpPr>
            <p:cNvPr id="9789" name="Google Shape;9789;p67"/>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7"/>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7"/>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7"/>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7"/>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7"/>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7"/>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7"/>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7"/>
          <p:cNvGrpSpPr/>
          <p:nvPr/>
        </p:nvGrpSpPr>
        <p:grpSpPr>
          <a:xfrm>
            <a:off x="7966974" y="2438826"/>
            <a:ext cx="357509" cy="352595"/>
            <a:chOff x="-25834600" y="3915850"/>
            <a:chExt cx="300100" cy="295975"/>
          </a:xfrm>
        </p:grpSpPr>
        <p:sp>
          <p:nvSpPr>
            <p:cNvPr id="9798" name="Google Shape;9798;p67"/>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7"/>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7"/>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67"/>
          <p:cNvGrpSpPr/>
          <p:nvPr/>
        </p:nvGrpSpPr>
        <p:grpSpPr>
          <a:xfrm>
            <a:off x="6702402" y="2920056"/>
            <a:ext cx="228968" cy="350987"/>
            <a:chOff x="-23930925" y="3149300"/>
            <a:chExt cx="192200" cy="294625"/>
          </a:xfrm>
        </p:grpSpPr>
        <p:sp>
          <p:nvSpPr>
            <p:cNvPr id="9802" name="Google Shape;9802;p67"/>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7"/>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7"/>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7"/>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67"/>
          <p:cNvGrpSpPr/>
          <p:nvPr/>
        </p:nvGrpSpPr>
        <p:grpSpPr>
          <a:xfrm>
            <a:off x="6659232" y="3398540"/>
            <a:ext cx="315307" cy="351910"/>
            <a:chOff x="-23962425" y="3519475"/>
            <a:chExt cx="264675" cy="295400"/>
          </a:xfrm>
        </p:grpSpPr>
        <p:sp>
          <p:nvSpPr>
            <p:cNvPr id="9807" name="Google Shape;9807;p67"/>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7"/>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9" name="Google Shape;9809;p67"/>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0" name="Google Shape;9810;p67"/>
          <p:cNvGrpSpPr/>
          <p:nvPr/>
        </p:nvGrpSpPr>
        <p:grpSpPr>
          <a:xfrm>
            <a:off x="8037908" y="3848584"/>
            <a:ext cx="239302" cy="351880"/>
            <a:chOff x="-22788075" y="3904625"/>
            <a:chExt cx="200875" cy="295375"/>
          </a:xfrm>
        </p:grpSpPr>
        <p:sp>
          <p:nvSpPr>
            <p:cNvPr id="9811" name="Google Shape;9811;p67"/>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7"/>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7"/>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7"/>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67"/>
          <p:cNvGrpSpPr/>
          <p:nvPr/>
        </p:nvGrpSpPr>
        <p:grpSpPr>
          <a:xfrm>
            <a:off x="6193206" y="1531949"/>
            <a:ext cx="354710" cy="352803"/>
            <a:chOff x="-27351575" y="3175300"/>
            <a:chExt cx="297750" cy="296150"/>
          </a:xfrm>
        </p:grpSpPr>
        <p:sp>
          <p:nvSpPr>
            <p:cNvPr id="9816" name="Google Shape;9816;p67"/>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7"/>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7"/>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7"/>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67"/>
          <p:cNvGrpSpPr/>
          <p:nvPr/>
        </p:nvGrpSpPr>
        <p:grpSpPr>
          <a:xfrm>
            <a:off x="6235914" y="1988559"/>
            <a:ext cx="269293" cy="353072"/>
            <a:chOff x="-27313750" y="3545275"/>
            <a:chExt cx="226050" cy="296375"/>
          </a:xfrm>
        </p:grpSpPr>
        <p:sp>
          <p:nvSpPr>
            <p:cNvPr id="9821" name="Google Shape;9821;p67"/>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7"/>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7"/>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7"/>
          <p:cNvGrpSpPr/>
          <p:nvPr/>
        </p:nvGrpSpPr>
        <p:grpSpPr>
          <a:xfrm>
            <a:off x="6193206" y="2436830"/>
            <a:ext cx="354710" cy="356586"/>
            <a:chOff x="-27351575" y="3915650"/>
            <a:chExt cx="297750" cy="299325"/>
          </a:xfrm>
        </p:grpSpPr>
        <p:sp>
          <p:nvSpPr>
            <p:cNvPr id="9825" name="Google Shape;9825;p67"/>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7"/>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7"/>
          <p:cNvGrpSpPr/>
          <p:nvPr/>
        </p:nvGrpSpPr>
        <p:grpSpPr>
          <a:xfrm>
            <a:off x="4880696" y="2919029"/>
            <a:ext cx="319060" cy="353042"/>
            <a:chOff x="-25445525" y="3175900"/>
            <a:chExt cx="267825" cy="296350"/>
          </a:xfrm>
        </p:grpSpPr>
        <p:sp>
          <p:nvSpPr>
            <p:cNvPr id="9828" name="Google Shape;9828;p67"/>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7"/>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7"/>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67"/>
          <p:cNvGrpSpPr/>
          <p:nvPr/>
        </p:nvGrpSpPr>
        <p:grpSpPr>
          <a:xfrm>
            <a:off x="4862410" y="3409352"/>
            <a:ext cx="355633" cy="330288"/>
            <a:chOff x="-25465200" y="3565175"/>
            <a:chExt cx="298525" cy="277250"/>
          </a:xfrm>
        </p:grpSpPr>
        <p:sp>
          <p:nvSpPr>
            <p:cNvPr id="9832" name="Google Shape;9832;p67"/>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7"/>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67"/>
          <p:cNvGrpSpPr/>
          <p:nvPr/>
        </p:nvGrpSpPr>
        <p:grpSpPr>
          <a:xfrm>
            <a:off x="4861948" y="3848882"/>
            <a:ext cx="356556" cy="351285"/>
            <a:chOff x="-25465200" y="3916150"/>
            <a:chExt cx="299300" cy="294875"/>
          </a:xfrm>
        </p:grpSpPr>
        <p:sp>
          <p:nvSpPr>
            <p:cNvPr id="9835" name="Google Shape;9835;p67"/>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7"/>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67"/>
          <p:cNvGrpSpPr/>
          <p:nvPr/>
        </p:nvGrpSpPr>
        <p:grpSpPr>
          <a:xfrm>
            <a:off x="7089388" y="2919148"/>
            <a:ext cx="351880" cy="352803"/>
            <a:chOff x="-23615075" y="3148525"/>
            <a:chExt cx="295375" cy="296150"/>
          </a:xfrm>
        </p:grpSpPr>
        <p:sp>
          <p:nvSpPr>
            <p:cNvPr id="9838" name="Google Shape;9838;p67"/>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7"/>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7"/>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7"/>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2" name="Google Shape;9842;p67"/>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3" name="Google Shape;9843;p67"/>
          <p:cNvGrpSpPr/>
          <p:nvPr/>
        </p:nvGrpSpPr>
        <p:grpSpPr>
          <a:xfrm>
            <a:off x="7088911" y="3858427"/>
            <a:ext cx="352833" cy="332194"/>
            <a:chOff x="-23615075" y="3906200"/>
            <a:chExt cx="296175" cy="278850"/>
          </a:xfrm>
        </p:grpSpPr>
        <p:sp>
          <p:nvSpPr>
            <p:cNvPr id="9844" name="Google Shape;9844;p67"/>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7"/>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7"/>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7" name="Google Shape;9847;p67"/>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8" name="Google Shape;9848;p67"/>
          <p:cNvGrpSpPr/>
          <p:nvPr/>
        </p:nvGrpSpPr>
        <p:grpSpPr>
          <a:xfrm>
            <a:off x="6637880" y="1532068"/>
            <a:ext cx="353757" cy="352565"/>
            <a:chOff x="-26980600" y="3175500"/>
            <a:chExt cx="296950" cy="295950"/>
          </a:xfrm>
        </p:grpSpPr>
        <p:sp>
          <p:nvSpPr>
            <p:cNvPr id="9849" name="Google Shape;9849;p67"/>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7"/>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7"/>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2" name="Google Shape;9852;p67"/>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3" name="Google Shape;9853;p67"/>
          <p:cNvGrpSpPr/>
          <p:nvPr/>
        </p:nvGrpSpPr>
        <p:grpSpPr>
          <a:xfrm>
            <a:off x="6638357" y="2470604"/>
            <a:ext cx="352803" cy="289039"/>
            <a:chOff x="-26981375" y="3951875"/>
            <a:chExt cx="296150" cy="242625"/>
          </a:xfrm>
        </p:grpSpPr>
        <p:sp>
          <p:nvSpPr>
            <p:cNvPr id="9854" name="Google Shape;9854;p67"/>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7"/>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7"/>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67"/>
          <p:cNvGrpSpPr/>
          <p:nvPr/>
        </p:nvGrpSpPr>
        <p:grpSpPr>
          <a:xfrm>
            <a:off x="5303399" y="2918195"/>
            <a:ext cx="351910" cy="354710"/>
            <a:chOff x="-25094250" y="3176075"/>
            <a:chExt cx="295400" cy="297750"/>
          </a:xfrm>
        </p:grpSpPr>
        <p:sp>
          <p:nvSpPr>
            <p:cNvPr id="9858" name="Google Shape;9858;p67"/>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7"/>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7"/>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67"/>
          <p:cNvGrpSpPr/>
          <p:nvPr/>
        </p:nvGrpSpPr>
        <p:grpSpPr>
          <a:xfrm>
            <a:off x="5303399" y="3398556"/>
            <a:ext cx="351910" cy="351880"/>
            <a:chOff x="-25094250" y="3547050"/>
            <a:chExt cx="295400" cy="295375"/>
          </a:xfrm>
        </p:grpSpPr>
        <p:sp>
          <p:nvSpPr>
            <p:cNvPr id="9862" name="Google Shape;9862;p67"/>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7"/>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7"/>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7"/>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7"/>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7" name="Google Shape;9867;p67"/>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8" name="Google Shape;9868;p67"/>
          <p:cNvGrpSpPr/>
          <p:nvPr/>
        </p:nvGrpSpPr>
        <p:grpSpPr>
          <a:xfrm>
            <a:off x="7535476" y="2919148"/>
            <a:ext cx="352803" cy="352803"/>
            <a:chOff x="-23245675" y="3148525"/>
            <a:chExt cx="296150" cy="296150"/>
          </a:xfrm>
        </p:grpSpPr>
        <p:sp>
          <p:nvSpPr>
            <p:cNvPr id="9869" name="Google Shape;9869;p67"/>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7"/>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7"/>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2" name="Google Shape;9872;p67"/>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67"/>
          <p:cNvGrpSpPr/>
          <p:nvPr/>
        </p:nvGrpSpPr>
        <p:grpSpPr>
          <a:xfrm>
            <a:off x="7535938" y="3848122"/>
            <a:ext cx="351880" cy="352803"/>
            <a:chOff x="-23244900" y="3888100"/>
            <a:chExt cx="295375" cy="296150"/>
          </a:xfrm>
        </p:grpSpPr>
        <p:sp>
          <p:nvSpPr>
            <p:cNvPr id="9874" name="Google Shape;9874;p67"/>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7"/>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7"/>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7"/>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7"/>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7"/>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7"/>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7"/>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7"/>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7"/>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7"/>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5" name="Google Shape;9885;p67"/>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9"/>
        <p:cNvGrpSpPr/>
        <p:nvPr/>
      </p:nvGrpSpPr>
      <p:grpSpPr>
        <a:xfrm>
          <a:off x="0" y="0"/>
          <a:ext cx="0" cy="0"/>
          <a:chOff x="0" y="0"/>
          <a:chExt cx="0" cy="0"/>
        </a:xfrm>
      </p:grpSpPr>
      <p:sp>
        <p:nvSpPr>
          <p:cNvPr id="9890" name="Google Shape;9890;p6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91" name="Google Shape;9891;p6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9892" name="Google Shape;9892;p68"/>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3" name="Google Shape;9893;p68"/>
          <p:cNvGrpSpPr/>
          <p:nvPr/>
        </p:nvGrpSpPr>
        <p:grpSpPr>
          <a:xfrm>
            <a:off x="850004" y="1975418"/>
            <a:ext cx="367261" cy="367261"/>
            <a:chOff x="-65145700" y="3727425"/>
            <a:chExt cx="317425" cy="317425"/>
          </a:xfrm>
        </p:grpSpPr>
        <p:sp>
          <p:nvSpPr>
            <p:cNvPr id="9894" name="Google Shape;9894;p68"/>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8"/>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68"/>
          <p:cNvGrpSpPr/>
          <p:nvPr/>
        </p:nvGrpSpPr>
        <p:grpSpPr>
          <a:xfrm>
            <a:off x="853201" y="2404333"/>
            <a:ext cx="360868" cy="367261"/>
            <a:chOff x="-65144125" y="4094450"/>
            <a:chExt cx="311900" cy="317425"/>
          </a:xfrm>
        </p:grpSpPr>
        <p:sp>
          <p:nvSpPr>
            <p:cNvPr id="9897" name="Google Shape;9897;p68"/>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8"/>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8"/>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0" name="Google Shape;9900;p68"/>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1" name="Google Shape;9901;p68"/>
          <p:cNvGrpSpPr/>
          <p:nvPr/>
        </p:nvGrpSpPr>
        <p:grpSpPr>
          <a:xfrm>
            <a:off x="3056770" y="1975028"/>
            <a:ext cx="370645" cy="368042"/>
            <a:chOff x="-63250675" y="3744075"/>
            <a:chExt cx="320350" cy="318100"/>
          </a:xfrm>
        </p:grpSpPr>
        <p:sp>
          <p:nvSpPr>
            <p:cNvPr id="9902" name="Google Shape;9902;p68"/>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8"/>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8"/>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8"/>
          <p:cNvGrpSpPr/>
          <p:nvPr/>
        </p:nvGrpSpPr>
        <p:grpSpPr>
          <a:xfrm>
            <a:off x="3058462" y="2404333"/>
            <a:ext cx="367261" cy="367261"/>
            <a:chOff x="-63250675" y="4110200"/>
            <a:chExt cx="317425" cy="317425"/>
          </a:xfrm>
        </p:grpSpPr>
        <p:sp>
          <p:nvSpPr>
            <p:cNvPr id="9906" name="Google Shape;9906;p68"/>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8"/>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8"/>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8"/>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8"/>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8"/>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8"/>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8"/>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8"/>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8"/>
          <p:cNvGrpSpPr/>
          <p:nvPr/>
        </p:nvGrpSpPr>
        <p:grpSpPr>
          <a:xfrm>
            <a:off x="1737509" y="2901428"/>
            <a:ext cx="359075" cy="358844"/>
            <a:chOff x="-61351725" y="3372400"/>
            <a:chExt cx="310350" cy="310150"/>
          </a:xfrm>
        </p:grpSpPr>
        <p:sp>
          <p:nvSpPr>
            <p:cNvPr id="9916" name="Google Shape;9916;p68"/>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8"/>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8"/>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68"/>
          <p:cNvGrpSpPr/>
          <p:nvPr/>
        </p:nvGrpSpPr>
        <p:grpSpPr>
          <a:xfrm>
            <a:off x="1733864" y="3364484"/>
            <a:ext cx="366364" cy="333534"/>
            <a:chOff x="-61354875" y="3751050"/>
            <a:chExt cx="316650" cy="288275"/>
          </a:xfrm>
        </p:grpSpPr>
        <p:sp>
          <p:nvSpPr>
            <p:cNvPr id="9920" name="Google Shape;9920;p68"/>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8"/>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8"/>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8"/>
          <p:cNvGrpSpPr/>
          <p:nvPr/>
        </p:nvGrpSpPr>
        <p:grpSpPr>
          <a:xfrm>
            <a:off x="1733864" y="3806124"/>
            <a:ext cx="366364" cy="367290"/>
            <a:chOff x="-61354875" y="4101525"/>
            <a:chExt cx="316650" cy="317450"/>
          </a:xfrm>
        </p:grpSpPr>
        <p:sp>
          <p:nvSpPr>
            <p:cNvPr id="9924" name="Google Shape;9924;p68"/>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8"/>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68"/>
          <p:cNvGrpSpPr/>
          <p:nvPr/>
        </p:nvGrpSpPr>
        <p:grpSpPr>
          <a:xfrm>
            <a:off x="3950299" y="2898000"/>
            <a:ext cx="368157" cy="365699"/>
            <a:chOff x="-59470075" y="3308975"/>
            <a:chExt cx="318200" cy="316075"/>
          </a:xfrm>
        </p:grpSpPr>
        <p:sp>
          <p:nvSpPr>
            <p:cNvPr id="9927" name="Google Shape;9927;p68"/>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8"/>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8"/>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8"/>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8"/>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8"/>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8"/>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8"/>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8"/>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68"/>
          <p:cNvGrpSpPr/>
          <p:nvPr/>
        </p:nvGrpSpPr>
        <p:grpSpPr>
          <a:xfrm>
            <a:off x="1295729" y="1533705"/>
            <a:ext cx="367261" cy="364686"/>
            <a:chOff x="-64781025" y="3361050"/>
            <a:chExt cx="317425" cy="315200"/>
          </a:xfrm>
        </p:grpSpPr>
        <p:sp>
          <p:nvSpPr>
            <p:cNvPr id="9937" name="Google Shape;9937;p6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1" name="Google Shape;9941;p68"/>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8"/>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8"/>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4" name="Google Shape;9944;p68"/>
          <p:cNvGrpSpPr/>
          <p:nvPr/>
        </p:nvGrpSpPr>
        <p:grpSpPr>
          <a:xfrm>
            <a:off x="3500129" y="1975144"/>
            <a:ext cx="382765" cy="367810"/>
            <a:chOff x="-62890750" y="3747425"/>
            <a:chExt cx="330825" cy="317900"/>
          </a:xfrm>
        </p:grpSpPr>
        <p:sp>
          <p:nvSpPr>
            <p:cNvPr id="9945" name="Google Shape;9945;p6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68"/>
          <p:cNvGrpSpPr/>
          <p:nvPr/>
        </p:nvGrpSpPr>
        <p:grpSpPr>
          <a:xfrm>
            <a:off x="3507881" y="2404781"/>
            <a:ext cx="367261" cy="366364"/>
            <a:chOff x="-62884425" y="4111775"/>
            <a:chExt cx="317425" cy="316650"/>
          </a:xfrm>
        </p:grpSpPr>
        <p:sp>
          <p:nvSpPr>
            <p:cNvPr id="9960" name="Google Shape;9960;p6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68"/>
          <p:cNvGrpSpPr/>
          <p:nvPr/>
        </p:nvGrpSpPr>
        <p:grpSpPr>
          <a:xfrm>
            <a:off x="2180515" y="2900850"/>
            <a:ext cx="365438" cy="360001"/>
            <a:chOff x="-60991775" y="3376900"/>
            <a:chExt cx="315850" cy="311150"/>
          </a:xfrm>
        </p:grpSpPr>
        <p:sp>
          <p:nvSpPr>
            <p:cNvPr id="9963" name="Google Shape;9963;p68"/>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8"/>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8"/>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68"/>
          <p:cNvGrpSpPr/>
          <p:nvPr/>
        </p:nvGrpSpPr>
        <p:grpSpPr>
          <a:xfrm>
            <a:off x="2180052" y="3351714"/>
            <a:ext cx="366364" cy="359075"/>
            <a:chOff x="-60988625" y="3740800"/>
            <a:chExt cx="316650" cy="310350"/>
          </a:xfrm>
        </p:grpSpPr>
        <p:sp>
          <p:nvSpPr>
            <p:cNvPr id="9967" name="Google Shape;9967;p68"/>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8"/>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8"/>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8"/>
          <p:cNvGrpSpPr/>
          <p:nvPr/>
        </p:nvGrpSpPr>
        <p:grpSpPr>
          <a:xfrm>
            <a:off x="2180052" y="3807165"/>
            <a:ext cx="366364" cy="365207"/>
            <a:chOff x="-60987850" y="4100950"/>
            <a:chExt cx="316650" cy="315650"/>
          </a:xfrm>
        </p:grpSpPr>
        <p:sp>
          <p:nvSpPr>
            <p:cNvPr id="9971" name="Google Shape;9971;p6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68"/>
          <p:cNvGrpSpPr/>
          <p:nvPr/>
        </p:nvGrpSpPr>
        <p:grpSpPr>
          <a:xfrm>
            <a:off x="3949836" y="3352625"/>
            <a:ext cx="369083" cy="357253"/>
            <a:chOff x="-59447250" y="3706150"/>
            <a:chExt cx="319000" cy="308775"/>
          </a:xfrm>
        </p:grpSpPr>
        <p:sp>
          <p:nvSpPr>
            <p:cNvPr id="9977" name="Google Shape;9977;p68"/>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8"/>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8"/>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8"/>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8"/>
          <p:cNvGrpSpPr/>
          <p:nvPr/>
        </p:nvGrpSpPr>
        <p:grpSpPr>
          <a:xfrm>
            <a:off x="1738564" y="1545199"/>
            <a:ext cx="368186" cy="364224"/>
            <a:chOff x="-64406125" y="3362225"/>
            <a:chExt cx="318225" cy="314800"/>
          </a:xfrm>
        </p:grpSpPr>
        <p:sp>
          <p:nvSpPr>
            <p:cNvPr id="9982" name="Google Shape;9982;p6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4" name="Google Shape;9984;p68"/>
          <p:cNvSpPr/>
          <p:nvPr/>
        </p:nvSpPr>
        <p:spPr>
          <a:xfrm>
            <a:off x="1801771" y="1986663"/>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5" name="Google Shape;9985;p68"/>
          <p:cNvGrpSpPr/>
          <p:nvPr/>
        </p:nvGrpSpPr>
        <p:grpSpPr>
          <a:xfrm>
            <a:off x="1739027" y="2416044"/>
            <a:ext cx="367261" cy="366364"/>
            <a:chOff x="-64410850" y="4094450"/>
            <a:chExt cx="317425" cy="316650"/>
          </a:xfrm>
        </p:grpSpPr>
        <p:sp>
          <p:nvSpPr>
            <p:cNvPr id="9986" name="Google Shape;9986;p68"/>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8"/>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8"/>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9" name="Google Shape;9989;p68"/>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0" name="Google Shape;9990;p68"/>
          <p:cNvGrpSpPr/>
          <p:nvPr/>
        </p:nvGrpSpPr>
        <p:grpSpPr>
          <a:xfrm>
            <a:off x="3960575" y="1974854"/>
            <a:ext cx="365467" cy="368389"/>
            <a:chOff x="-62516625" y="3743175"/>
            <a:chExt cx="315875" cy="318400"/>
          </a:xfrm>
        </p:grpSpPr>
        <p:sp>
          <p:nvSpPr>
            <p:cNvPr id="9991" name="Google Shape;9991;p6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68"/>
          <p:cNvGrpSpPr/>
          <p:nvPr/>
        </p:nvGrpSpPr>
        <p:grpSpPr>
          <a:xfrm>
            <a:off x="3967415" y="2424826"/>
            <a:ext cx="351786" cy="326274"/>
            <a:chOff x="-62511900" y="4129100"/>
            <a:chExt cx="304050" cy="282000"/>
          </a:xfrm>
        </p:grpSpPr>
        <p:sp>
          <p:nvSpPr>
            <p:cNvPr id="9994" name="Google Shape;9994;p68"/>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8"/>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8"/>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8"/>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8"/>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68"/>
          <p:cNvGrpSpPr/>
          <p:nvPr/>
        </p:nvGrpSpPr>
        <p:grpSpPr>
          <a:xfrm>
            <a:off x="2645537" y="2897220"/>
            <a:ext cx="310770" cy="367261"/>
            <a:chOff x="-60597975" y="3367475"/>
            <a:chExt cx="268600" cy="317425"/>
          </a:xfrm>
        </p:grpSpPr>
        <p:sp>
          <p:nvSpPr>
            <p:cNvPr id="10000" name="Google Shape;10000;p68"/>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8"/>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8"/>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8"/>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8"/>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5" name="Google Shape;10005;p68"/>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6" name="Google Shape;10006;p68"/>
          <p:cNvGrpSpPr/>
          <p:nvPr/>
        </p:nvGrpSpPr>
        <p:grpSpPr>
          <a:xfrm>
            <a:off x="2617740" y="3858536"/>
            <a:ext cx="366364" cy="262465"/>
            <a:chOff x="-60621600" y="4145650"/>
            <a:chExt cx="316650" cy="226850"/>
          </a:xfrm>
        </p:grpSpPr>
        <p:sp>
          <p:nvSpPr>
            <p:cNvPr id="10007" name="Google Shape;10007;p68"/>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8"/>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8"/>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68"/>
          <p:cNvGrpSpPr/>
          <p:nvPr/>
        </p:nvGrpSpPr>
        <p:grpSpPr>
          <a:xfrm>
            <a:off x="3954392" y="3807035"/>
            <a:ext cx="359972" cy="365467"/>
            <a:chOff x="-59400775" y="4084200"/>
            <a:chExt cx="311125" cy="315875"/>
          </a:xfrm>
        </p:grpSpPr>
        <p:sp>
          <p:nvSpPr>
            <p:cNvPr id="10011" name="Google Shape;10011;p68"/>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8"/>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8"/>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8"/>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8"/>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8"/>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68"/>
          <p:cNvGrpSpPr/>
          <p:nvPr/>
        </p:nvGrpSpPr>
        <p:grpSpPr>
          <a:xfrm>
            <a:off x="2178486" y="1532866"/>
            <a:ext cx="365438" cy="366364"/>
            <a:chOff x="-64044600" y="3360375"/>
            <a:chExt cx="315850" cy="316650"/>
          </a:xfrm>
        </p:grpSpPr>
        <p:sp>
          <p:nvSpPr>
            <p:cNvPr id="10018" name="Google Shape;10018;p68"/>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8"/>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8"/>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8"/>
          <p:cNvGrpSpPr/>
          <p:nvPr/>
        </p:nvGrpSpPr>
        <p:grpSpPr>
          <a:xfrm>
            <a:off x="2204909" y="1975418"/>
            <a:ext cx="312592" cy="367261"/>
            <a:chOff x="-64022550" y="3727425"/>
            <a:chExt cx="270175" cy="317425"/>
          </a:xfrm>
        </p:grpSpPr>
        <p:sp>
          <p:nvSpPr>
            <p:cNvPr id="10022" name="Google Shape;10022;p68"/>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8"/>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8"/>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68"/>
          <p:cNvGrpSpPr/>
          <p:nvPr/>
        </p:nvGrpSpPr>
        <p:grpSpPr>
          <a:xfrm>
            <a:off x="2229047" y="2404318"/>
            <a:ext cx="264317" cy="367290"/>
            <a:chOff x="-64001300" y="4093650"/>
            <a:chExt cx="228450" cy="317450"/>
          </a:xfrm>
        </p:grpSpPr>
        <p:sp>
          <p:nvSpPr>
            <p:cNvPr id="10026" name="Google Shape;10026;p68"/>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8"/>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8"/>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8"/>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8"/>
          <p:cNvGrpSpPr/>
          <p:nvPr/>
        </p:nvGrpSpPr>
        <p:grpSpPr>
          <a:xfrm>
            <a:off x="848051" y="2897610"/>
            <a:ext cx="359972" cy="366480"/>
            <a:chOff x="-62148800" y="3377700"/>
            <a:chExt cx="311125" cy="316750"/>
          </a:xfrm>
        </p:grpSpPr>
        <p:sp>
          <p:nvSpPr>
            <p:cNvPr id="10031" name="Google Shape;10031;p68"/>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8"/>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68"/>
          <p:cNvGrpSpPr/>
          <p:nvPr/>
        </p:nvGrpSpPr>
        <p:grpSpPr>
          <a:xfrm>
            <a:off x="843958" y="3347607"/>
            <a:ext cx="368157" cy="367290"/>
            <a:chOff x="-62154300" y="3743950"/>
            <a:chExt cx="318200" cy="317450"/>
          </a:xfrm>
        </p:grpSpPr>
        <p:sp>
          <p:nvSpPr>
            <p:cNvPr id="10034" name="Google Shape;10034;p68"/>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8"/>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68"/>
          <p:cNvGrpSpPr/>
          <p:nvPr/>
        </p:nvGrpSpPr>
        <p:grpSpPr>
          <a:xfrm>
            <a:off x="843944" y="3806587"/>
            <a:ext cx="368186" cy="366364"/>
            <a:chOff x="-62151950" y="4111775"/>
            <a:chExt cx="318225" cy="316650"/>
          </a:xfrm>
        </p:grpSpPr>
        <p:sp>
          <p:nvSpPr>
            <p:cNvPr id="10037" name="Google Shape;10037;p68"/>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8"/>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8"/>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8"/>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68"/>
          <p:cNvGrpSpPr/>
          <p:nvPr/>
        </p:nvGrpSpPr>
        <p:grpSpPr>
          <a:xfrm>
            <a:off x="3062568" y="2897133"/>
            <a:ext cx="368157" cy="367434"/>
            <a:chOff x="-60254550" y="3367325"/>
            <a:chExt cx="318200" cy="317575"/>
          </a:xfrm>
        </p:grpSpPr>
        <p:sp>
          <p:nvSpPr>
            <p:cNvPr id="10042" name="Google Shape;10042;p6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68"/>
          <p:cNvGrpSpPr/>
          <p:nvPr/>
        </p:nvGrpSpPr>
        <p:grpSpPr>
          <a:xfrm>
            <a:off x="3063465" y="3348127"/>
            <a:ext cx="366364" cy="366248"/>
            <a:chOff x="-60255350" y="3733825"/>
            <a:chExt cx="316650" cy="316550"/>
          </a:xfrm>
        </p:grpSpPr>
        <p:sp>
          <p:nvSpPr>
            <p:cNvPr id="10047" name="Google Shape;10047;p68"/>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8"/>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8"/>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8"/>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8"/>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8"/>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8"/>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68"/>
          <p:cNvGrpSpPr/>
          <p:nvPr/>
        </p:nvGrpSpPr>
        <p:grpSpPr>
          <a:xfrm>
            <a:off x="3091262" y="3807035"/>
            <a:ext cx="310770" cy="365467"/>
            <a:chOff x="-60232500" y="4101525"/>
            <a:chExt cx="268600" cy="315875"/>
          </a:xfrm>
        </p:grpSpPr>
        <p:sp>
          <p:nvSpPr>
            <p:cNvPr id="10055" name="Google Shape;10055;p68"/>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8"/>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7" name="Google Shape;10057;p68"/>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8" name="Google Shape;10058;p68"/>
          <p:cNvGrpSpPr/>
          <p:nvPr/>
        </p:nvGrpSpPr>
        <p:grpSpPr>
          <a:xfrm>
            <a:off x="2624262" y="1532866"/>
            <a:ext cx="368186" cy="366364"/>
            <a:chOff x="-63679950" y="3360375"/>
            <a:chExt cx="318225" cy="316650"/>
          </a:xfrm>
        </p:grpSpPr>
        <p:sp>
          <p:nvSpPr>
            <p:cNvPr id="10059" name="Google Shape;10059;p68"/>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8"/>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8"/>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8"/>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3" name="Google Shape;10063;p68"/>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4" name="Google Shape;10064;p68"/>
          <p:cNvGrpSpPr/>
          <p:nvPr/>
        </p:nvGrpSpPr>
        <p:grpSpPr>
          <a:xfrm>
            <a:off x="2622889" y="2404203"/>
            <a:ext cx="370934" cy="367521"/>
            <a:chOff x="-63679950" y="4093450"/>
            <a:chExt cx="320600" cy="317650"/>
          </a:xfrm>
        </p:grpSpPr>
        <p:sp>
          <p:nvSpPr>
            <p:cNvPr id="10065" name="Google Shape;10065;p68"/>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8"/>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8"/>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68"/>
          <p:cNvGrpSpPr/>
          <p:nvPr/>
        </p:nvGrpSpPr>
        <p:grpSpPr>
          <a:xfrm>
            <a:off x="1283006" y="2897205"/>
            <a:ext cx="366364" cy="367290"/>
            <a:chOff x="-61784125" y="3377700"/>
            <a:chExt cx="316650" cy="317450"/>
          </a:xfrm>
        </p:grpSpPr>
        <p:sp>
          <p:nvSpPr>
            <p:cNvPr id="10069" name="Google Shape;10069;p6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68"/>
          <p:cNvGrpSpPr/>
          <p:nvPr/>
        </p:nvGrpSpPr>
        <p:grpSpPr>
          <a:xfrm>
            <a:off x="1283006" y="3347607"/>
            <a:ext cx="366364" cy="367290"/>
            <a:chOff x="-61783350" y="3743950"/>
            <a:chExt cx="316650" cy="317450"/>
          </a:xfrm>
        </p:grpSpPr>
        <p:sp>
          <p:nvSpPr>
            <p:cNvPr id="10077" name="Google Shape;10077;p68"/>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8"/>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9" name="Google Shape;10079;p68"/>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8"/>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8"/>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2" name="Google Shape;10082;p68"/>
          <p:cNvGrpSpPr/>
          <p:nvPr/>
        </p:nvGrpSpPr>
        <p:grpSpPr>
          <a:xfrm>
            <a:off x="3504430" y="3807440"/>
            <a:ext cx="369112" cy="364657"/>
            <a:chOff x="-59869425" y="4102225"/>
            <a:chExt cx="319025" cy="315175"/>
          </a:xfrm>
        </p:grpSpPr>
        <p:sp>
          <p:nvSpPr>
            <p:cNvPr id="10083" name="Google Shape;10083;p68"/>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8"/>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8"/>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8"/>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68"/>
          <p:cNvGrpSpPr/>
          <p:nvPr/>
        </p:nvGrpSpPr>
        <p:grpSpPr>
          <a:xfrm>
            <a:off x="2623233" y="4276262"/>
            <a:ext cx="366364" cy="365467"/>
            <a:chOff x="-59029025" y="3711650"/>
            <a:chExt cx="316650" cy="315875"/>
          </a:xfrm>
        </p:grpSpPr>
        <p:sp>
          <p:nvSpPr>
            <p:cNvPr id="10088" name="Google Shape;10088;p68"/>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8"/>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8"/>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8"/>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8"/>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8"/>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8"/>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68"/>
          <p:cNvGrpSpPr/>
          <p:nvPr/>
        </p:nvGrpSpPr>
        <p:grpSpPr>
          <a:xfrm>
            <a:off x="4859311" y="1532317"/>
            <a:ext cx="351940" cy="348188"/>
            <a:chOff x="581525" y="3254850"/>
            <a:chExt cx="297750" cy="294575"/>
          </a:xfrm>
        </p:grpSpPr>
        <p:sp>
          <p:nvSpPr>
            <p:cNvPr id="10096" name="Google Shape;10096;p6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68"/>
          <p:cNvGrpSpPr/>
          <p:nvPr/>
        </p:nvGrpSpPr>
        <p:grpSpPr>
          <a:xfrm>
            <a:off x="4858380" y="1971253"/>
            <a:ext cx="353802" cy="351497"/>
            <a:chOff x="580725" y="3617925"/>
            <a:chExt cx="299325" cy="297375"/>
          </a:xfrm>
        </p:grpSpPr>
        <p:sp>
          <p:nvSpPr>
            <p:cNvPr id="10100" name="Google Shape;10100;p6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68"/>
          <p:cNvGrpSpPr/>
          <p:nvPr/>
        </p:nvGrpSpPr>
        <p:grpSpPr>
          <a:xfrm>
            <a:off x="4860242" y="2418443"/>
            <a:ext cx="350079" cy="350079"/>
            <a:chOff x="583100" y="3982600"/>
            <a:chExt cx="296175" cy="296175"/>
          </a:xfrm>
        </p:grpSpPr>
        <p:sp>
          <p:nvSpPr>
            <p:cNvPr id="10106" name="Google Shape;10106;p6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68"/>
          <p:cNvGrpSpPr/>
          <p:nvPr/>
        </p:nvGrpSpPr>
        <p:grpSpPr>
          <a:xfrm>
            <a:off x="7092856" y="1532067"/>
            <a:ext cx="307231" cy="348690"/>
            <a:chOff x="2423775" y="3226875"/>
            <a:chExt cx="259925" cy="295000"/>
          </a:xfrm>
        </p:grpSpPr>
        <p:sp>
          <p:nvSpPr>
            <p:cNvPr id="10114" name="Google Shape;10114;p6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68"/>
          <p:cNvGrpSpPr/>
          <p:nvPr/>
        </p:nvGrpSpPr>
        <p:grpSpPr>
          <a:xfrm>
            <a:off x="7070043" y="1973352"/>
            <a:ext cx="352857" cy="347301"/>
            <a:chOff x="2404875" y="3592725"/>
            <a:chExt cx="298525" cy="293825"/>
          </a:xfrm>
        </p:grpSpPr>
        <p:sp>
          <p:nvSpPr>
            <p:cNvPr id="10118" name="Google Shape;10118;p6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68"/>
          <p:cNvGrpSpPr/>
          <p:nvPr/>
        </p:nvGrpSpPr>
        <p:grpSpPr>
          <a:xfrm>
            <a:off x="7070974" y="2418917"/>
            <a:ext cx="350995" cy="349133"/>
            <a:chOff x="2404875" y="3955825"/>
            <a:chExt cx="296950" cy="295375"/>
          </a:xfrm>
        </p:grpSpPr>
        <p:sp>
          <p:nvSpPr>
            <p:cNvPr id="10122" name="Google Shape;10122;p6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68"/>
          <p:cNvGrpSpPr/>
          <p:nvPr/>
        </p:nvGrpSpPr>
        <p:grpSpPr>
          <a:xfrm>
            <a:off x="5764954" y="2883111"/>
            <a:ext cx="349163" cy="350079"/>
            <a:chOff x="4263650" y="3235150"/>
            <a:chExt cx="295400" cy="296175"/>
          </a:xfrm>
        </p:grpSpPr>
        <p:sp>
          <p:nvSpPr>
            <p:cNvPr id="10127" name="Google Shape;10127;p6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68"/>
          <p:cNvGrpSpPr/>
          <p:nvPr/>
        </p:nvGrpSpPr>
        <p:grpSpPr>
          <a:xfrm>
            <a:off x="5762634" y="3342272"/>
            <a:ext cx="353802" cy="327739"/>
            <a:chOff x="4266025" y="3609275"/>
            <a:chExt cx="299325" cy="277275"/>
          </a:xfrm>
        </p:grpSpPr>
        <p:sp>
          <p:nvSpPr>
            <p:cNvPr id="10133" name="Google Shape;10133;p6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68"/>
          <p:cNvGrpSpPr/>
          <p:nvPr/>
        </p:nvGrpSpPr>
        <p:grpSpPr>
          <a:xfrm>
            <a:off x="5763092" y="3807659"/>
            <a:ext cx="352886" cy="349133"/>
            <a:chOff x="4263650" y="3963700"/>
            <a:chExt cx="298550" cy="295375"/>
          </a:xfrm>
        </p:grpSpPr>
        <p:sp>
          <p:nvSpPr>
            <p:cNvPr id="10136" name="Google Shape;10136;p6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68"/>
          <p:cNvGrpSpPr/>
          <p:nvPr/>
        </p:nvGrpSpPr>
        <p:grpSpPr>
          <a:xfrm>
            <a:off x="8041429" y="2883111"/>
            <a:ext cx="226264" cy="350079"/>
            <a:chOff x="6164975" y="3211525"/>
            <a:chExt cx="191425" cy="296175"/>
          </a:xfrm>
        </p:grpSpPr>
        <p:sp>
          <p:nvSpPr>
            <p:cNvPr id="10144" name="Google Shape;10144;p6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68"/>
          <p:cNvGrpSpPr/>
          <p:nvPr/>
        </p:nvGrpSpPr>
        <p:grpSpPr>
          <a:xfrm>
            <a:off x="5303466" y="1531387"/>
            <a:ext cx="352886" cy="350049"/>
            <a:chOff x="946175" y="3253275"/>
            <a:chExt cx="298550" cy="296150"/>
          </a:xfrm>
        </p:grpSpPr>
        <p:sp>
          <p:nvSpPr>
            <p:cNvPr id="10152" name="Google Shape;10152;p6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68"/>
          <p:cNvGrpSpPr/>
          <p:nvPr/>
        </p:nvGrpSpPr>
        <p:grpSpPr>
          <a:xfrm>
            <a:off x="5304397" y="1973351"/>
            <a:ext cx="351024" cy="347301"/>
            <a:chOff x="946175" y="3619500"/>
            <a:chExt cx="296975" cy="293825"/>
          </a:xfrm>
        </p:grpSpPr>
        <p:sp>
          <p:nvSpPr>
            <p:cNvPr id="10158" name="Google Shape;10158;p6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68"/>
          <p:cNvGrpSpPr/>
          <p:nvPr/>
        </p:nvGrpSpPr>
        <p:grpSpPr>
          <a:xfrm>
            <a:off x="5303939" y="2417985"/>
            <a:ext cx="351940" cy="350995"/>
            <a:chOff x="944600" y="3981825"/>
            <a:chExt cx="297750" cy="296950"/>
          </a:xfrm>
        </p:grpSpPr>
        <p:sp>
          <p:nvSpPr>
            <p:cNvPr id="10165" name="Google Shape;10165;p6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68"/>
          <p:cNvGrpSpPr/>
          <p:nvPr/>
        </p:nvGrpSpPr>
        <p:grpSpPr>
          <a:xfrm>
            <a:off x="7520875" y="1531845"/>
            <a:ext cx="350079" cy="349133"/>
            <a:chOff x="2768750" y="3227275"/>
            <a:chExt cx="296175" cy="295375"/>
          </a:xfrm>
        </p:grpSpPr>
        <p:sp>
          <p:nvSpPr>
            <p:cNvPr id="10170" name="Google Shape;10170;p6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68"/>
          <p:cNvGrpSpPr/>
          <p:nvPr/>
        </p:nvGrpSpPr>
        <p:grpSpPr>
          <a:xfrm>
            <a:off x="7541826" y="1972717"/>
            <a:ext cx="308177" cy="348572"/>
            <a:chOff x="2786075" y="3591800"/>
            <a:chExt cx="260725" cy="294900"/>
          </a:xfrm>
        </p:grpSpPr>
        <p:sp>
          <p:nvSpPr>
            <p:cNvPr id="10179" name="Google Shape;10179;p6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68"/>
          <p:cNvGrpSpPr/>
          <p:nvPr/>
        </p:nvGrpSpPr>
        <p:grpSpPr>
          <a:xfrm>
            <a:off x="7582324" y="2418444"/>
            <a:ext cx="227180" cy="350079"/>
            <a:chOff x="2819150" y="3955025"/>
            <a:chExt cx="192200" cy="296175"/>
          </a:xfrm>
        </p:grpSpPr>
        <p:sp>
          <p:nvSpPr>
            <p:cNvPr id="10185" name="Google Shape;10185;p6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8"/>
          <p:cNvGrpSpPr/>
          <p:nvPr/>
        </p:nvGrpSpPr>
        <p:grpSpPr>
          <a:xfrm>
            <a:off x="6206097" y="2884042"/>
            <a:ext cx="349133" cy="348217"/>
            <a:chOff x="4629125" y="3235150"/>
            <a:chExt cx="295375" cy="294600"/>
          </a:xfrm>
        </p:grpSpPr>
        <p:sp>
          <p:nvSpPr>
            <p:cNvPr id="10190" name="Google Shape;10190;p6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68"/>
          <p:cNvGrpSpPr/>
          <p:nvPr/>
        </p:nvGrpSpPr>
        <p:grpSpPr>
          <a:xfrm>
            <a:off x="6206082" y="3331575"/>
            <a:ext cx="349163" cy="349133"/>
            <a:chOff x="4628325" y="3599825"/>
            <a:chExt cx="295400" cy="295375"/>
          </a:xfrm>
        </p:grpSpPr>
        <p:sp>
          <p:nvSpPr>
            <p:cNvPr id="10196" name="Google Shape;10196;p6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68"/>
          <p:cNvGrpSpPr/>
          <p:nvPr/>
        </p:nvGrpSpPr>
        <p:grpSpPr>
          <a:xfrm>
            <a:off x="6227033" y="3807186"/>
            <a:ext cx="307261" cy="350079"/>
            <a:chOff x="4645650" y="3962900"/>
            <a:chExt cx="259950" cy="296175"/>
          </a:xfrm>
        </p:grpSpPr>
        <p:sp>
          <p:nvSpPr>
            <p:cNvPr id="10209" name="Google Shape;10209;p6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68"/>
          <p:cNvGrpSpPr/>
          <p:nvPr/>
        </p:nvGrpSpPr>
        <p:grpSpPr>
          <a:xfrm>
            <a:off x="7979994" y="3332048"/>
            <a:ext cx="349133" cy="348188"/>
            <a:chOff x="6143725" y="3582500"/>
            <a:chExt cx="295375" cy="294575"/>
          </a:xfrm>
        </p:grpSpPr>
        <p:sp>
          <p:nvSpPr>
            <p:cNvPr id="10216" name="Google Shape;10216;p6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68"/>
          <p:cNvGrpSpPr/>
          <p:nvPr/>
        </p:nvGrpSpPr>
        <p:grpSpPr>
          <a:xfrm>
            <a:off x="5748820" y="1531387"/>
            <a:ext cx="350995" cy="350049"/>
            <a:chOff x="1310075" y="3253275"/>
            <a:chExt cx="296950" cy="296150"/>
          </a:xfrm>
        </p:grpSpPr>
        <p:sp>
          <p:nvSpPr>
            <p:cNvPr id="10224" name="Google Shape;10224;p6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7" name="Google Shape;10227;p68"/>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8" name="Google Shape;10228;p68"/>
          <p:cNvGrpSpPr/>
          <p:nvPr/>
        </p:nvGrpSpPr>
        <p:grpSpPr>
          <a:xfrm>
            <a:off x="5748347" y="2417646"/>
            <a:ext cx="351941" cy="351675"/>
            <a:chOff x="1310075" y="3980250"/>
            <a:chExt cx="297750" cy="297525"/>
          </a:xfrm>
        </p:grpSpPr>
        <p:sp>
          <p:nvSpPr>
            <p:cNvPr id="10229" name="Google Shape;10229;p6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8"/>
          <p:cNvGrpSpPr/>
          <p:nvPr/>
        </p:nvGrpSpPr>
        <p:grpSpPr>
          <a:xfrm>
            <a:off x="8013136" y="1531845"/>
            <a:ext cx="266305" cy="349133"/>
            <a:chOff x="3167275" y="3227275"/>
            <a:chExt cx="225300" cy="295375"/>
          </a:xfrm>
        </p:grpSpPr>
        <p:sp>
          <p:nvSpPr>
            <p:cNvPr id="10234" name="Google Shape;10234;p6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68"/>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0" name="Google Shape;10240;p68"/>
          <p:cNvGrpSpPr/>
          <p:nvPr/>
        </p:nvGrpSpPr>
        <p:grpSpPr>
          <a:xfrm>
            <a:off x="7970318" y="2418902"/>
            <a:ext cx="351940" cy="349163"/>
            <a:chOff x="3133425" y="3955025"/>
            <a:chExt cx="297750" cy="295400"/>
          </a:xfrm>
        </p:grpSpPr>
        <p:sp>
          <p:nvSpPr>
            <p:cNvPr id="10241" name="Google Shape;10241;p6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68"/>
          <p:cNvGrpSpPr/>
          <p:nvPr/>
        </p:nvGrpSpPr>
        <p:grpSpPr>
          <a:xfrm>
            <a:off x="6650491" y="2882490"/>
            <a:ext cx="350079" cy="351320"/>
            <a:chOff x="4991425" y="3234750"/>
            <a:chExt cx="296175" cy="297225"/>
          </a:xfrm>
        </p:grpSpPr>
        <p:sp>
          <p:nvSpPr>
            <p:cNvPr id="10245" name="Google Shape;10245;p6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68"/>
          <p:cNvGrpSpPr/>
          <p:nvPr/>
        </p:nvGrpSpPr>
        <p:grpSpPr>
          <a:xfrm>
            <a:off x="6650491" y="3352053"/>
            <a:ext cx="350079" cy="308177"/>
            <a:chOff x="4991425" y="3617150"/>
            <a:chExt cx="296175" cy="260725"/>
          </a:xfrm>
        </p:grpSpPr>
        <p:sp>
          <p:nvSpPr>
            <p:cNvPr id="10252" name="Google Shape;10252;p6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68"/>
          <p:cNvGrpSpPr/>
          <p:nvPr/>
        </p:nvGrpSpPr>
        <p:grpSpPr>
          <a:xfrm>
            <a:off x="6727764" y="3807644"/>
            <a:ext cx="195532" cy="349163"/>
            <a:chOff x="5056800" y="3962900"/>
            <a:chExt cx="165425" cy="295400"/>
          </a:xfrm>
        </p:grpSpPr>
        <p:sp>
          <p:nvSpPr>
            <p:cNvPr id="10260" name="Google Shape;10260;p6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8"/>
          <p:cNvGrpSpPr/>
          <p:nvPr/>
        </p:nvGrpSpPr>
        <p:grpSpPr>
          <a:xfrm>
            <a:off x="7979062" y="3807660"/>
            <a:ext cx="350995" cy="349133"/>
            <a:chOff x="6168925" y="3936925"/>
            <a:chExt cx="296950" cy="295375"/>
          </a:xfrm>
        </p:grpSpPr>
        <p:sp>
          <p:nvSpPr>
            <p:cNvPr id="10264" name="Google Shape;10264;p6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8"/>
          <p:cNvGrpSpPr/>
          <p:nvPr/>
        </p:nvGrpSpPr>
        <p:grpSpPr>
          <a:xfrm>
            <a:off x="6192756" y="1531845"/>
            <a:ext cx="348188" cy="349133"/>
            <a:chOff x="1674750" y="3254050"/>
            <a:chExt cx="294575" cy="295375"/>
          </a:xfrm>
        </p:grpSpPr>
        <p:sp>
          <p:nvSpPr>
            <p:cNvPr id="10271" name="Google Shape;10271;p6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68"/>
          <p:cNvGrpSpPr/>
          <p:nvPr/>
        </p:nvGrpSpPr>
        <p:grpSpPr>
          <a:xfrm>
            <a:off x="6207177" y="1972435"/>
            <a:ext cx="319347" cy="349133"/>
            <a:chOff x="1687350" y="3618725"/>
            <a:chExt cx="270175" cy="295375"/>
          </a:xfrm>
        </p:grpSpPr>
        <p:sp>
          <p:nvSpPr>
            <p:cNvPr id="10275" name="Google Shape;10275;p6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68"/>
          <p:cNvGrpSpPr/>
          <p:nvPr/>
        </p:nvGrpSpPr>
        <p:grpSpPr>
          <a:xfrm>
            <a:off x="6190880" y="2418916"/>
            <a:ext cx="351940" cy="349133"/>
            <a:chOff x="1672375" y="3982600"/>
            <a:chExt cx="297750" cy="295375"/>
          </a:xfrm>
        </p:grpSpPr>
        <p:sp>
          <p:nvSpPr>
            <p:cNvPr id="10279" name="Google Shape;10279;p6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68"/>
          <p:cNvGrpSpPr/>
          <p:nvPr/>
        </p:nvGrpSpPr>
        <p:grpSpPr>
          <a:xfrm>
            <a:off x="4882872" y="2883111"/>
            <a:ext cx="350079" cy="350079"/>
            <a:chOff x="3497300" y="3227275"/>
            <a:chExt cx="296175" cy="296175"/>
          </a:xfrm>
        </p:grpSpPr>
        <p:sp>
          <p:nvSpPr>
            <p:cNvPr id="10283" name="Google Shape;10283;p6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68"/>
          <p:cNvGrpSpPr/>
          <p:nvPr/>
        </p:nvGrpSpPr>
        <p:grpSpPr>
          <a:xfrm>
            <a:off x="4883345" y="3332506"/>
            <a:ext cx="349133" cy="347272"/>
            <a:chOff x="3497300" y="3591950"/>
            <a:chExt cx="295375" cy="293800"/>
          </a:xfrm>
        </p:grpSpPr>
        <p:sp>
          <p:nvSpPr>
            <p:cNvPr id="10292" name="Google Shape;10292;p6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68"/>
          <p:cNvGrpSpPr/>
          <p:nvPr/>
        </p:nvGrpSpPr>
        <p:grpSpPr>
          <a:xfrm>
            <a:off x="4883345" y="3807644"/>
            <a:ext cx="349133" cy="349163"/>
            <a:chOff x="3497300" y="3955025"/>
            <a:chExt cx="295375" cy="295400"/>
          </a:xfrm>
        </p:grpSpPr>
        <p:sp>
          <p:nvSpPr>
            <p:cNvPr id="10301" name="Google Shape;10301;p6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68"/>
          <p:cNvGrpSpPr/>
          <p:nvPr/>
        </p:nvGrpSpPr>
        <p:grpSpPr>
          <a:xfrm>
            <a:off x="7107917" y="2883835"/>
            <a:ext cx="327739" cy="348631"/>
            <a:chOff x="5364750" y="3235150"/>
            <a:chExt cx="277275" cy="294950"/>
          </a:xfrm>
        </p:grpSpPr>
        <p:sp>
          <p:nvSpPr>
            <p:cNvPr id="10305" name="Google Shape;10305;p6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68"/>
          <p:cNvGrpSpPr/>
          <p:nvPr/>
        </p:nvGrpSpPr>
        <p:grpSpPr>
          <a:xfrm>
            <a:off x="7096274" y="3330171"/>
            <a:ext cx="351024" cy="351940"/>
            <a:chOff x="5355300" y="3598250"/>
            <a:chExt cx="296975" cy="297750"/>
          </a:xfrm>
        </p:grpSpPr>
        <p:sp>
          <p:nvSpPr>
            <p:cNvPr id="10314" name="Google Shape;10314;p6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68"/>
          <p:cNvGrpSpPr/>
          <p:nvPr/>
        </p:nvGrpSpPr>
        <p:grpSpPr>
          <a:xfrm>
            <a:off x="7100470" y="3869093"/>
            <a:ext cx="342632" cy="226264"/>
            <a:chOff x="5358450" y="4015675"/>
            <a:chExt cx="289875" cy="191425"/>
          </a:xfrm>
        </p:grpSpPr>
        <p:sp>
          <p:nvSpPr>
            <p:cNvPr id="10323" name="Google Shape;10323;p6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68"/>
          <p:cNvGrpSpPr/>
          <p:nvPr/>
        </p:nvGrpSpPr>
        <p:grpSpPr>
          <a:xfrm>
            <a:off x="6226953" y="4251624"/>
            <a:ext cx="351024" cy="325464"/>
            <a:chOff x="6543825" y="3202075"/>
            <a:chExt cx="296975" cy="275350"/>
          </a:xfrm>
        </p:grpSpPr>
        <p:sp>
          <p:nvSpPr>
            <p:cNvPr id="10328" name="Google Shape;10328;p6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68"/>
          <p:cNvGrpSpPr/>
          <p:nvPr/>
        </p:nvGrpSpPr>
        <p:grpSpPr>
          <a:xfrm>
            <a:off x="6633934" y="1531372"/>
            <a:ext cx="350079" cy="350079"/>
            <a:chOff x="2037825" y="3254050"/>
            <a:chExt cx="296175" cy="296175"/>
          </a:xfrm>
        </p:grpSpPr>
        <p:sp>
          <p:nvSpPr>
            <p:cNvPr id="10336" name="Google Shape;10336;p6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68"/>
          <p:cNvGrpSpPr/>
          <p:nvPr/>
        </p:nvGrpSpPr>
        <p:grpSpPr>
          <a:xfrm>
            <a:off x="6632072" y="1972539"/>
            <a:ext cx="353802" cy="348926"/>
            <a:chOff x="2034675" y="3617925"/>
            <a:chExt cx="299325" cy="295200"/>
          </a:xfrm>
        </p:grpSpPr>
        <p:sp>
          <p:nvSpPr>
            <p:cNvPr id="10343" name="Google Shape;10343;p6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68"/>
          <p:cNvGrpSpPr/>
          <p:nvPr/>
        </p:nvGrpSpPr>
        <p:grpSpPr>
          <a:xfrm>
            <a:off x="6633934" y="2418916"/>
            <a:ext cx="350079" cy="349133"/>
            <a:chOff x="2037825" y="3981825"/>
            <a:chExt cx="296175" cy="295375"/>
          </a:xfrm>
        </p:grpSpPr>
        <p:sp>
          <p:nvSpPr>
            <p:cNvPr id="10349" name="Google Shape;10349;p6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8"/>
          <p:cNvGrpSpPr/>
          <p:nvPr/>
        </p:nvGrpSpPr>
        <p:grpSpPr>
          <a:xfrm>
            <a:off x="5318952" y="2915232"/>
            <a:ext cx="350079" cy="285837"/>
            <a:chOff x="3860400" y="3254050"/>
            <a:chExt cx="296175" cy="241825"/>
          </a:xfrm>
        </p:grpSpPr>
        <p:sp>
          <p:nvSpPr>
            <p:cNvPr id="10353" name="Google Shape;10353;p6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68"/>
          <p:cNvGrpSpPr/>
          <p:nvPr/>
        </p:nvGrpSpPr>
        <p:grpSpPr>
          <a:xfrm>
            <a:off x="5318479" y="3331102"/>
            <a:ext cx="351024" cy="350079"/>
            <a:chOff x="3859600" y="3591950"/>
            <a:chExt cx="296975" cy="296175"/>
          </a:xfrm>
        </p:grpSpPr>
        <p:sp>
          <p:nvSpPr>
            <p:cNvPr id="10361" name="Google Shape;10361;p6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8"/>
          <p:cNvGrpSpPr/>
          <p:nvPr/>
        </p:nvGrpSpPr>
        <p:grpSpPr>
          <a:xfrm>
            <a:off x="5318952" y="3807186"/>
            <a:ext cx="350079" cy="350079"/>
            <a:chOff x="3860400" y="3955025"/>
            <a:chExt cx="296175" cy="296175"/>
          </a:xfrm>
        </p:grpSpPr>
        <p:sp>
          <p:nvSpPr>
            <p:cNvPr id="10365" name="Google Shape;10365;p6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8"/>
          <p:cNvGrpSpPr/>
          <p:nvPr/>
        </p:nvGrpSpPr>
        <p:grpSpPr>
          <a:xfrm>
            <a:off x="7534167" y="2883584"/>
            <a:ext cx="355664" cy="349133"/>
            <a:chOff x="5716825" y="3235950"/>
            <a:chExt cx="300900" cy="295375"/>
          </a:xfrm>
        </p:grpSpPr>
        <p:sp>
          <p:nvSpPr>
            <p:cNvPr id="10371" name="Google Shape;10371;p6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68"/>
          <p:cNvGrpSpPr/>
          <p:nvPr/>
        </p:nvGrpSpPr>
        <p:grpSpPr>
          <a:xfrm>
            <a:off x="7547199" y="3342272"/>
            <a:ext cx="329601" cy="327739"/>
            <a:chOff x="5727850" y="3609275"/>
            <a:chExt cx="278850" cy="277275"/>
          </a:xfrm>
        </p:grpSpPr>
        <p:sp>
          <p:nvSpPr>
            <p:cNvPr id="10376" name="Google Shape;10376;p6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68"/>
          <p:cNvGrpSpPr/>
          <p:nvPr/>
        </p:nvGrpSpPr>
        <p:grpSpPr>
          <a:xfrm>
            <a:off x="7558383" y="3807659"/>
            <a:ext cx="307231" cy="349133"/>
            <a:chOff x="5736525" y="3963700"/>
            <a:chExt cx="259925" cy="295375"/>
          </a:xfrm>
        </p:grpSpPr>
        <p:sp>
          <p:nvSpPr>
            <p:cNvPr id="10382" name="Google Shape;10382;p6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68"/>
          <p:cNvGrpSpPr/>
          <p:nvPr/>
        </p:nvGrpSpPr>
        <p:grpSpPr>
          <a:xfrm>
            <a:off x="6649963" y="4256985"/>
            <a:ext cx="351024" cy="350079"/>
            <a:chOff x="6553275" y="3604550"/>
            <a:chExt cx="296975" cy="296175"/>
          </a:xfrm>
        </p:grpSpPr>
        <p:sp>
          <p:nvSpPr>
            <p:cNvPr id="10390" name="Google Shape;10390;p6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99"/>
        <p:cNvGrpSpPr/>
        <p:nvPr/>
      </p:nvGrpSpPr>
      <p:grpSpPr>
        <a:xfrm>
          <a:off x="0" y="0"/>
          <a:ext cx="0" cy="0"/>
          <a:chOff x="0" y="0"/>
          <a:chExt cx="0" cy="0"/>
        </a:xfrm>
      </p:grpSpPr>
      <p:sp>
        <p:nvSpPr>
          <p:cNvPr id="10400" name="Google Shape;10400;p6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01" name="Google Shape;10401;p6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402" name="Google Shape;10402;p69"/>
          <p:cNvGrpSpPr/>
          <p:nvPr/>
        </p:nvGrpSpPr>
        <p:grpSpPr>
          <a:xfrm>
            <a:off x="877057" y="1532946"/>
            <a:ext cx="294401" cy="353645"/>
            <a:chOff x="-35814600" y="3202075"/>
            <a:chExt cx="242625" cy="291450"/>
          </a:xfrm>
        </p:grpSpPr>
        <p:sp>
          <p:nvSpPr>
            <p:cNvPr id="10403" name="Google Shape;10403;p6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69"/>
          <p:cNvGrpSpPr/>
          <p:nvPr/>
        </p:nvGrpSpPr>
        <p:grpSpPr>
          <a:xfrm>
            <a:off x="847435" y="1973866"/>
            <a:ext cx="353645" cy="353888"/>
            <a:chOff x="-35839800" y="3561025"/>
            <a:chExt cx="291450" cy="291650"/>
          </a:xfrm>
        </p:grpSpPr>
        <p:sp>
          <p:nvSpPr>
            <p:cNvPr id="10411" name="Google Shape;10411;p6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8" name="Google Shape;10418;p69"/>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9" name="Google Shape;10419;p69"/>
          <p:cNvGrpSpPr/>
          <p:nvPr/>
        </p:nvGrpSpPr>
        <p:grpSpPr>
          <a:xfrm>
            <a:off x="3084980" y="1532946"/>
            <a:ext cx="353645" cy="353645"/>
            <a:chOff x="-34003850" y="3227275"/>
            <a:chExt cx="291450" cy="291450"/>
          </a:xfrm>
        </p:grpSpPr>
        <p:sp>
          <p:nvSpPr>
            <p:cNvPr id="10420" name="Google Shape;10420;p6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69"/>
          <p:cNvGrpSpPr/>
          <p:nvPr/>
        </p:nvGrpSpPr>
        <p:grpSpPr>
          <a:xfrm>
            <a:off x="3084510" y="1973638"/>
            <a:ext cx="354586" cy="354343"/>
            <a:chOff x="-34004625" y="3585850"/>
            <a:chExt cx="292225" cy="292025"/>
          </a:xfrm>
        </p:grpSpPr>
        <p:sp>
          <p:nvSpPr>
            <p:cNvPr id="10426" name="Google Shape;10426;p6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9"/>
          <p:cNvGrpSpPr/>
          <p:nvPr/>
        </p:nvGrpSpPr>
        <p:grpSpPr>
          <a:xfrm>
            <a:off x="3084025" y="2408839"/>
            <a:ext cx="355557" cy="354616"/>
            <a:chOff x="-34005425" y="3945575"/>
            <a:chExt cx="293025" cy="292250"/>
          </a:xfrm>
        </p:grpSpPr>
        <p:sp>
          <p:nvSpPr>
            <p:cNvPr id="10432" name="Google Shape;10432;p6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69"/>
          <p:cNvGrpSpPr/>
          <p:nvPr/>
        </p:nvGrpSpPr>
        <p:grpSpPr>
          <a:xfrm>
            <a:off x="1731124" y="2882015"/>
            <a:ext cx="358408" cy="355557"/>
            <a:chOff x="-32174975" y="3192625"/>
            <a:chExt cx="295375" cy="293025"/>
          </a:xfrm>
        </p:grpSpPr>
        <p:sp>
          <p:nvSpPr>
            <p:cNvPr id="10436" name="Google Shape;10436;p6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0" name="Google Shape;10440;p69"/>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9"/>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2" name="Google Shape;10442;p69"/>
          <p:cNvGrpSpPr/>
          <p:nvPr/>
        </p:nvGrpSpPr>
        <p:grpSpPr>
          <a:xfrm>
            <a:off x="3970274" y="2882970"/>
            <a:ext cx="354586" cy="353645"/>
            <a:chOff x="-30345325" y="3184750"/>
            <a:chExt cx="292225" cy="291450"/>
          </a:xfrm>
        </p:grpSpPr>
        <p:sp>
          <p:nvSpPr>
            <p:cNvPr id="10443" name="Google Shape;10443;p6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69"/>
          <p:cNvGrpSpPr/>
          <p:nvPr/>
        </p:nvGrpSpPr>
        <p:grpSpPr>
          <a:xfrm>
            <a:off x="1295026" y="1532946"/>
            <a:ext cx="353645" cy="353645"/>
            <a:chOff x="-35481425" y="3202075"/>
            <a:chExt cx="291450" cy="291450"/>
          </a:xfrm>
        </p:grpSpPr>
        <p:sp>
          <p:nvSpPr>
            <p:cNvPr id="10449" name="Google Shape;10449;p6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69"/>
          <p:cNvGrpSpPr/>
          <p:nvPr/>
        </p:nvGrpSpPr>
        <p:grpSpPr>
          <a:xfrm>
            <a:off x="1294556" y="1974472"/>
            <a:ext cx="354586" cy="352675"/>
            <a:chOff x="-35482200" y="3561225"/>
            <a:chExt cx="292225" cy="290650"/>
          </a:xfrm>
        </p:grpSpPr>
        <p:sp>
          <p:nvSpPr>
            <p:cNvPr id="10457" name="Google Shape;10457;p6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69"/>
          <p:cNvGrpSpPr/>
          <p:nvPr/>
        </p:nvGrpSpPr>
        <p:grpSpPr>
          <a:xfrm>
            <a:off x="1295026" y="2409340"/>
            <a:ext cx="353645" cy="353615"/>
            <a:chOff x="-35481425" y="3919600"/>
            <a:chExt cx="291450" cy="291425"/>
          </a:xfrm>
        </p:grpSpPr>
        <p:sp>
          <p:nvSpPr>
            <p:cNvPr id="10461" name="Google Shape;10461;p6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69"/>
          <p:cNvGrpSpPr/>
          <p:nvPr/>
        </p:nvGrpSpPr>
        <p:grpSpPr>
          <a:xfrm>
            <a:off x="3530661" y="1533431"/>
            <a:ext cx="357468" cy="352675"/>
            <a:chOff x="-33645475" y="3228075"/>
            <a:chExt cx="294600" cy="290650"/>
          </a:xfrm>
        </p:grpSpPr>
        <p:sp>
          <p:nvSpPr>
            <p:cNvPr id="10470" name="Google Shape;10470;p6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9"/>
          <p:cNvGrpSpPr/>
          <p:nvPr/>
        </p:nvGrpSpPr>
        <p:grpSpPr>
          <a:xfrm>
            <a:off x="3531631" y="1973516"/>
            <a:ext cx="355526" cy="354586"/>
            <a:chOff x="-33646250" y="3586425"/>
            <a:chExt cx="293000" cy="292225"/>
          </a:xfrm>
        </p:grpSpPr>
        <p:sp>
          <p:nvSpPr>
            <p:cNvPr id="10478" name="Google Shape;10478;p6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69"/>
          <p:cNvGrpSpPr/>
          <p:nvPr/>
        </p:nvGrpSpPr>
        <p:grpSpPr>
          <a:xfrm>
            <a:off x="3532101" y="2408369"/>
            <a:ext cx="354586" cy="355557"/>
            <a:chOff x="-33645475" y="3944800"/>
            <a:chExt cx="292225" cy="293025"/>
          </a:xfrm>
        </p:grpSpPr>
        <p:sp>
          <p:nvSpPr>
            <p:cNvPr id="10481" name="Google Shape;10481;p6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69"/>
          <p:cNvGrpSpPr/>
          <p:nvPr/>
        </p:nvGrpSpPr>
        <p:grpSpPr>
          <a:xfrm>
            <a:off x="2185320" y="2882106"/>
            <a:ext cx="352675" cy="355375"/>
            <a:chOff x="-31809525" y="3192625"/>
            <a:chExt cx="290650" cy="292875"/>
          </a:xfrm>
        </p:grpSpPr>
        <p:sp>
          <p:nvSpPr>
            <p:cNvPr id="10492" name="Google Shape;10492;p6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69"/>
          <p:cNvGrpSpPr/>
          <p:nvPr/>
        </p:nvGrpSpPr>
        <p:grpSpPr>
          <a:xfrm>
            <a:off x="2184835" y="3352658"/>
            <a:ext cx="353645" cy="355557"/>
            <a:chOff x="-31811100" y="3550975"/>
            <a:chExt cx="291450" cy="293025"/>
          </a:xfrm>
        </p:grpSpPr>
        <p:sp>
          <p:nvSpPr>
            <p:cNvPr id="10497" name="Google Shape;10497;p6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69"/>
          <p:cNvGrpSpPr/>
          <p:nvPr/>
        </p:nvGrpSpPr>
        <p:grpSpPr>
          <a:xfrm>
            <a:off x="2178631" y="3816962"/>
            <a:ext cx="366052" cy="356831"/>
            <a:chOff x="-31817400" y="3910025"/>
            <a:chExt cx="301675" cy="294075"/>
          </a:xfrm>
        </p:grpSpPr>
        <p:sp>
          <p:nvSpPr>
            <p:cNvPr id="10505" name="Google Shape;10505;p6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69"/>
          <p:cNvGrpSpPr/>
          <p:nvPr/>
        </p:nvGrpSpPr>
        <p:grpSpPr>
          <a:xfrm>
            <a:off x="3970259" y="3353143"/>
            <a:ext cx="354616" cy="354586"/>
            <a:chOff x="-30354000" y="3569100"/>
            <a:chExt cx="292250" cy="292225"/>
          </a:xfrm>
        </p:grpSpPr>
        <p:sp>
          <p:nvSpPr>
            <p:cNvPr id="10509" name="Google Shape;10509;p6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69"/>
          <p:cNvGrpSpPr/>
          <p:nvPr/>
        </p:nvGrpSpPr>
        <p:grpSpPr>
          <a:xfrm>
            <a:off x="1748837" y="1532946"/>
            <a:ext cx="342148" cy="353645"/>
            <a:chOff x="-35118325" y="3202075"/>
            <a:chExt cx="281975" cy="291450"/>
          </a:xfrm>
        </p:grpSpPr>
        <p:sp>
          <p:nvSpPr>
            <p:cNvPr id="10516" name="Google Shape;10516;p6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69"/>
          <p:cNvGrpSpPr/>
          <p:nvPr/>
        </p:nvGrpSpPr>
        <p:grpSpPr>
          <a:xfrm>
            <a:off x="1742618" y="1974199"/>
            <a:ext cx="354586" cy="353221"/>
            <a:chOff x="-35123050" y="3561225"/>
            <a:chExt cx="292225" cy="291100"/>
          </a:xfrm>
        </p:grpSpPr>
        <p:sp>
          <p:nvSpPr>
            <p:cNvPr id="10521" name="Google Shape;10521;p6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69"/>
          <p:cNvGrpSpPr/>
          <p:nvPr/>
        </p:nvGrpSpPr>
        <p:grpSpPr>
          <a:xfrm>
            <a:off x="1784677" y="2409340"/>
            <a:ext cx="270467" cy="353615"/>
            <a:chOff x="-35089175" y="3919600"/>
            <a:chExt cx="222900" cy="291425"/>
          </a:xfrm>
        </p:grpSpPr>
        <p:sp>
          <p:nvSpPr>
            <p:cNvPr id="10524" name="Google Shape;10524;p6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9"/>
          <p:cNvGrpSpPr/>
          <p:nvPr/>
        </p:nvGrpSpPr>
        <p:grpSpPr>
          <a:xfrm>
            <a:off x="3981673" y="1532703"/>
            <a:ext cx="336445" cy="354131"/>
            <a:chOff x="-33277650" y="3226875"/>
            <a:chExt cx="277275" cy="291850"/>
          </a:xfrm>
        </p:grpSpPr>
        <p:sp>
          <p:nvSpPr>
            <p:cNvPr id="10527" name="Google Shape;10527;p6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69"/>
          <p:cNvGrpSpPr/>
          <p:nvPr/>
        </p:nvGrpSpPr>
        <p:grpSpPr>
          <a:xfrm>
            <a:off x="3973073" y="1973987"/>
            <a:ext cx="353645" cy="353645"/>
            <a:chOff x="-33286325" y="3586425"/>
            <a:chExt cx="291450" cy="291450"/>
          </a:xfrm>
        </p:grpSpPr>
        <p:sp>
          <p:nvSpPr>
            <p:cNvPr id="10535" name="Google Shape;10535;p6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69"/>
          <p:cNvGrpSpPr/>
          <p:nvPr/>
        </p:nvGrpSpPr>
        <p:grpSpPr>
          <a:xfrm>
            <a:off x="3973073" y="2408369"/>
            <a:ext cx="353645" cy="355557"/>
            <a:chOff x="-33286325" y="3944800"/>
            <a:chExt cx="291450" cy="293025"/>
          </a:xfrm>
        </p:grpSpPr>
        <p:sp>
          <p:nvSpPr>
            <p:cNvPr id="10541" name="Google Shape;10541;p6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9"/>
          <p:cNvGrpSpPr/>
          <p:nvPr/>
        </p:nvGrpSpPr>
        <p:grpSpPr>
          <a:xfrm>
            <a:off x="2631470" y="2881529"/>
            <a:ext cx="353645" cy="356527"/>
            <a:chOff x="-31452725" y="3191825"/>
            <a:chExt cx="291450" cy="293825"/>
          </a:xfrm>
        </p:grpSpPr>
        <p:sp>
          <p:nvSpPr>
            <p:cNvPr id="10546" name="Google Shape;10546;p6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69"/>
          <p:cNvGrpSpPr/>
          <p:nvPr/>
        </p:nvGrpSpPr>
        <p:grpSpPr>
          <a:xfrm>
            <a:off x="2631000" y="3353144"/>
            <a:ext cx="354586" cy="354586"/>
            <a:chOff x="-31452725" y="3551775"/>
            <a:chExt cx="292225" cy="292225"/>
          </a:xfrm>
        </p:grpSpPr>
        <p:sp>
          <p:nvSpPr>
            <p:cNvPr id="10551" name="Google Shape;10551;p6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9"/>
          <p:cNvGrpSpPr/>
          <p:nvPr/>
        </p:nvGrpSpPr>
        <p:grpSpPr>
          <a:xfrm>
            <a:off x="2629559" y="3817129"/>
            <a:ext cx="357468" cy="356497"/>
            <a:chOff x="-31455100" y="3909350"/>
            <a:chExt cx="294600" cy="293800"/>
          </a:xfrm>
        </p:grpSpPr>
        <p:sp>
          <p:nvSpPr>
            <p:cNvPr id="10556" name="Google Shape;10556;p6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9"/>
          <p:cNvGrpSpPr/>
          <p:nvPr/>
        </p:nvGrpSpPr>
        <p:grpSpPr>
          <a:xfrm>
            <a:off x="3970744" y="3818084"/>
            <a:ext cx="353645" cy="354586"/>
            <a:chOff x="-30345325" y="3918800"/>
            <a:chExt cx="291450" cy="292225"/>
          </a:xfrm>
        </p:grpSpPr>
        <p:sp>
          <p:nvSpPr>
            <p:cNvPr id="10559" name="Google Shape;10559;p6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69"/>
          <p:cNvGrpSpPr/>
          <p:nvPr/>
        </p:nvGrpSpPr>
        <p:grpSpPr>
          <a:xfrm>
            <a:off x="2200736" y="1532946"/>
            <a:ext cx="332593" cy="353645"/>
            <a:chOff x="-34755225" y="3202075"/>
            <a:chExt cx="274100" cy="291450"/>
          </a:xfrm>
        </p:grpSpPr>
        <p:sp>
          <p:nvSpPr>
            <p:cNvPr id="10565" name="Google Shape;10565;p6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69"/>
          <p:cNvGrpSpPr/>
          <p:nvPr/>
        </p:nvGrpSpPr>
        <p:grpSpPr>
          <a:xfrm>
            <a:off x="2190209" y="1973987"/>
            <a:ext cx="353645" cy="353645"/>
            <a:chOff x="-34763900" y="3561225"/>
            <a:chExt cx="291450" cy="291450"/>
          </a:xfrm>
        </p:grpSpPr>
        <p:sp>
          <p:nvSpPr>
            <p:cNvPr id="10573" name="Google Shape;10573;p6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9"/>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7" name="Google Shape;10577;p69"/>
          <p:cNvGrpSpPr/>
          <p:nvPr/>
        </p:nvGrpSpPr>
        <p:grpSpPr>
          <a:xfrm>
            <a:off x="845106" y="2882499"/>
            <a:ext cx="354586" cy="354586"/>
            <a:chOff x="-32927950" y="3227275"/>
            <a:chExt cx="292225" cy="292225"/>
          </a:xfrm>
        </p:grpSpPr>
        <p:sp>
          <p:nvSpPr>
            <p:cNvPr id="10578" name="Google Shape;10578;p6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69"/>
          <p:cNvGrpSpPr/>
          <p:nvPr/>
        </p:nvGrpSpPr>
        <p:grpSpPr>
          <a:xfrm>
            <a:off x="844621" y="3353613"/>
            <a:ext cx="355557" cy="353645"/>
            <a:chOff x="-32927950" y="3586425"/>
            <a:chExt cx="293025" cy="291450"/>
          </a:xfrm>
        </p:grpSpPr>
        <p:sp>
          <p:nvSpPr>
            <p:cNvPr id="10584" name="Google Shape;10584;p6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9"/>
          <p:cNvGrpSpPr/>
          <p:nvPr/>
        </p:nvGrpSpPr>
        <p:grpSpPr>
          <a:xfrm>
            <a:off x="845106" y="3817598"/>
            <a:ext cx="354586" cy="355557"/>
            <a:chOff x="-32927950" y="3944800"/>
            <a:chExt cx="292225" cy="293025"/>
          </a:xfrm>
        </p:grpSpPr>
        <p:sp>
          <p:nvSpPr>
            <p:cNvPr id="10590" name="Google Shape;10590;p6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69"/>
          <p:cNvGrpSpPr/>
          <p:nvPr/>
        </p:nvGrpSpPr>
        <p:grpSpPr>
          <a:xfrm>
            <a:off x="3073898" y="2882849"/>
            <a:ext cx="354586" cy="353888"/>
            <a:chOff x="-31094350" y="3194000"/>
            <a:chExt cx="292225" cy="291650"/>
          </a:xfrm>
        </p:grpSpPr>
        <p:sp>
          <p:nvSpPr>
            <p:cNvPr id="10600" name="Google Shape;10600;p6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69"/>
          <p:cNvGrpSpPr/>
          <p:nvPr/>
        </p:nvGrpSpPr>
        <p:grpSpPr>
          <a:xfrm>
            <a:off x="3074368" y="3353341"/>
            <a:ext cx="353645" cy="354191"/>
            <a:chOff x="-31093575" y="3552550"/>
            <a:chExt cx="291450" cy="291900"/>
          </a:xfrm>
        </p:grpSpPr>
        <p:sp>
          <p:nvSpPr>
            <p:cNvPr id="10609" name="Google Shape;10609;p6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69"/>
          <p:cNvGrpSpPr/>
          <p:nvPr/>
        </p:nvGrpSpPr>
        <p:grpSpPr>
          <a:xfrm>
            <a:off x="3074368" y="3818569"/>
            <a:ext cx="353645" cy="353615"/>
            <a:chOff x="-31093575" y="3911725"/>
            <a:chExt cx="291450" cy="291425"/>
          </a:xfrm>
        </p:grpSpPr>
        <p:sp>
          <p:nvSpPr>
            <p:cNvPr id="10614" name="Google Shape;10614;p6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69"/>
          <p:cNvGrpSpPr/>
          <p:nvPr/>
        </p:nvGrpSpPr>
        <p:grpSpPr>
          <a:xfrm>
            <a:off x="2183798" y="4275536"/>
            <a:ext cx="356497" cy="354586"/>
            <a:chOff x="-29946000" y="3183175"/>
            <a:chExt cx="293800" cy="292225"/>
          </a:xfrm>
        </p:grpSpPr>
        <p:sp>
          <p:nvSpPr>
            <p:cNvPr id="10617" name="Google Shape;10617;p6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69"/>
          <p:cNvGrpSpPr/>
          <p:nvPr/>
        </p:nvGrpSpPr>
        <p:grpSpPr>
          <a:xfrm>
            <a:off x="2628330" y="1532689"/>
            <a:ext cx="358408" cy="354161"/>
            <a:chOff x="-34408675" y="3202075"/>
            <a:chExt cx="295375" cy="291875"/>
          </a:xfrm>
        </p:grpSpPr>
        <p:sp>
          <p:nvSpPr>
            <p:cNvPr id="10624" name="Google Shape;10624;p6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69"/>
          <p:cNvGrpSpPr/>
          <p:nvPr/>
        </p:nvGrpSpPr>
        <p:grpSpPr>
          <a:xfrm>
            <a:off x="2630241" y="1972683"/>
            <a:ext cx="354586" cy="356254"/>
            <a:chOff x="-34405525" y="3558075"/>
            <a:chExt cx="292225" cy="293600"/>
          </a:xfrm>
        </p:grpSpPr>
        <p:sp>
          <p:nvSpPr>
            <p:cNvPr id="10629" name="Google Shape;10629;p6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9"/>
          <p:cNvGrpSpPr/>
          <p:nvPr/>
        </p:nvGrpSpPr>
        <p:grpSpPr>
          <a:xfrm>
            <a:off x="2629755" y="2409340"/>
            <a:ext cx="355557" cy="353615"/>
            <a:chOff x="-34406325" y="3919600"/>
            <a:chExt cx="293025" cy="291425"/>
          </a:xfrm>
        </p:grpSpPr>
        <p:sp>
          <p:nvSpPr>
            <p:cNvPr id="10633" name="Google Shape;10633;p6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9"/>
          <p:cNvGrpSpPr/>
          <p:nvPr/>
        </p:nvGrpSpPr>
        <p:grpSpPr>
          <a:xfrm>
            <a:off x="1293653" y="2888703"/>
            <a:ext cx="353645" cy="342179"/>
            <a:chOff x="-32568800" y="3232000"/>
            <a:chExt cx="291450" cy="282000"/>
          </a:xfrm>
        </p:grpSpPr>
        <p:sp>
          <p:nvSpPr>
            <p:cNvPr id="10641" name="Google Shape;10641;p6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9"/>
          <p:cNvGrpSpPr/>
          <p:nvPr/>
        </p:nvGrpSpPr>
        <p:grpSpPr>
          <a:xfrm>
            <a:off x="1293183" y="3353613"/>
            <a:ext cx="354586" cy="353645"/>
            <a:chOff x="-32569575" y="3586425"/>
            <a:chExt cx="292225" cy="291450"/>
          </a:xfrm>
        </p:grpSpPr>
        <p:sp>
          <p:nvSpPr>
            <p:cNvPr id="10644" name="Google Shape;10644;p6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9"/>
          <p:cNvGrpSpPr/>
          <p:nvPr/>
        </p:nvGrpSpPr>
        <p:grpSpPr>
          <a:xfrm>
            <a:off x="1284098" y="3818205"/>
            <a:ext cx="372756" cy="354343"/>
            <a:chOff x="-32576675" y="3944600"/>
            <a:chExt cx="307200" cy="292025"/>
          </a:xfrm>
        </p:grpSpPr>
        <p:sp>
          <p:nvSpPr>
            <p:cNvPr id="10647" name="Google Shape;10647;p6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9"/>
          <p:cNvGrpSpPr/>
          <p:nvPr/>
        </p:nvGrpSpPr>
        <p:grpSpPr>
          <a:xfrm>
            <a:off x="3529065" y="2882500"/>
            <a:ext cx="354586" cy="354586"/>
            <a:chOff x="-30735200" y="3192625"/>
            <a:chExt cx="292225" cy="292225"/>
          </a:xfrm>
        </p:grpSpPr>
        <p:sp>
          <p:nvSpPr>
            <p:cNvPr id="10650" name="Google Shape;10650;p6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69"/>
          <p:cNvGrpSpPr/>
          <p:nvPr/>
        </p:nvGrpSpPr>
        <p:grpSpPr>
          <a:xfrm>
            <a:off x="3529065" y="3353932"/>
            <a:ext cx="354586" cy="353008"/>
            <a:chOff x="-30735200" y="3552550"/>
            <a:chExt cx="292225" cy="290925"/>
          </a:xfrm>
        </p:grpSpPr>
        <p:sp>
          <p:nvSpPr>
            <p:cNvPr id="10658" name="Google Shape;10658;p6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69"/>
          <p:cNvGrpSpPr/>
          <p:nvPr/>
        </p:nvGrpSpPr>
        <p:grpSpPr>
          <a:xfrm>
            <a:off x="3529065" y="3818554"/>
            <a:ext cx="354586" cy="353645"/>
            <a:chOff x="-30735200" y="3910925"/>
            <a:chExt cx="292225" cy="291450"/>
          </a:xfrm>
        </p:grpSpPr>
        <p:sp>
          <p:nvSpPr>
            <p:cNvPr id="10661" name="Google Shape;10661;p6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3" name="Google Shape;10663;p69"/>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4" name="Google Shape;10664;p69"/>
          <p:cNvGrpSpPr/>
          <p:nvPr/>
        </p:nvGrpSpPr>
        <p:grpSpPr>
          <a:xfrm>
            <a:off x="4882910" y="1531421"/>
            <a:ext cx="358971" cy="359224"/>
            <a:chOff x="-57956275" y="3197925"/>
            <a:chExt cx="319000" cy="319225"/>
          </a:xfrm>
        </p:grpSpPr>
        <p:sp>
          <p:nvSpPr>
            <p:cNvPr id="10665" name="Google Shape;10665;p69"/>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9"/>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9"/>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9"/>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9"/>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9"/>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9"/>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69"/>
          <p:cNvGrpSpPr/>
          <p:nvPr/>
        </p:nvGrpSpPr>
        <p:grpSpPr>
          <a:xfrm>
            <a:off x="4905064" y="1987846"/>
            <a:ext cx="314662" cy="358971"/>
            <a:chOff x="-57940525" y="3590375"/>
            <a:chExt cx="279625" cy="319000"/>
          </a:xfrm>
        </p:grpSpPr>
        <p:sp>
          <p:nvSpPr>
            <p:cNvPr id="10673" name="Google Shape;10673;p69"/>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9"/>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9"/>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9"/>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9"/>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69"/>
          <p:cNvGrpSpPr/>
          <p:nvPr/>
        </p:nvGrpSpPr>
        <p:grpSpPr>
          <a:xfrm>
            <a:off x="4875945" y="2429217"/>
            <a:ext cx="358099" cy="358999"/>
            <a:chOff x="-57959425" y="3982600"/>
            <a:chExt cx="318225" cy="319025"/>
          </a:xfrm>
        </p:grpSpPr>
        <p:sp>
          <p:nvSpPr>
            <p:cNvPr id="10679" name="Google Shape;10679;p69"/>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9"/>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9"/>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9"/>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69"/>
          <p:cNvGrpSpPr/>
          <p:nvPr/>
        </p:nvGrpSpPr>
        <p:grpSpPr>
          <a:xfrm>
            <a:off x="7076112" y="1532546"/>
            <a:ext cx="357226" cy="357226"/>
            <a:chOff x="-55987225" y="3198925"/>
            <a:chExt cx="317450" cy="317450"/>
          </a:xfrm>
        </p:grpSpPr>
        <p:sp>
          <p:nvSpPr>
            <p:cNvPr id="10684" name="Google Shape;10684;p69"/>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9"/>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9"/>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9"/>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69"/>
          <p:cNvGrpSpPr/>
          <p:nvPr/>
        </p:nvGrpSpPr>
        <p:grpSpPr>
          <a:xfrm>
            <a:off x="7076112" y="1988578"/>
            <a:ext cx="357226" cy="357367"/>
            <a:chOff x="-55987225" y="3591025"/>
            <a:chExt cx="317450" cy="317575"/>
          </a:xfrm>
        </p:grpSpPr>
        <p:sp>
          <p:nvSpPr>
            <p:cNvPr id="10689" name="Google Shape;10689;p69"/>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9"/>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9"/>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9"/>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9"/>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69"/>
          <p:cNvGrpSpPr/>
          <p:nvPr/>
        </p:nvGrpSpPr>
        <p:grpSpPr>
          <a:xfrm>
            <a:off x="7090027" y="2429217"/>
            <a:ext cx="358999" cy="358999"/>
            <a:chOff x="-55988800" y="3982600"/>
            <a:chExt cx="319025" cy="319025"/>
          </a:xfrm>
        </p:grpSpPr>
        <p:sp>
          <p:nvSpPr>
            <p:cNvPr id="10695" name="Google Shape;10695;p69"/>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9"/>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9"/>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9"/>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9"/>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69"/>
          <p:cNvGrpSpPr/>
          <p:nvPr/>
        </p:nvGrpSpPr>
        <p:grpSpPr>
          <a:xfrm>
            <a:off x="5748546" y="2887174"/>
            <a:ext cx="356326" cy="358971"/>
            <a:chOff x="-54026025" y="3192625"/>
            <a:chExt cx="316650" cy="319000"/>
          </a:xfrm>
        </p:grpSpPr>
        <p:sp>
          <p:nvSpPr>
            <p:cNvPr id="10701" name="Google Shape;10701;p69"/>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9"/>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9"/>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9"/>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9"/>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9"/>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9"/>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9"/>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69"/>
          <p:cNvGrpSpPr/>
          <p:nvPr/>
        </p:nvGrpSpPr>
        <p:grpSpPr>
          <a:xfrm>
            <a:off x="5768492" y="3358148"/>
            <a:ext cx="316434" cy="358099"/>
            <a:chOff x="-54007925" y="3584850"/>
            <a:chExt cx="281200" cy="318225"/>
          </a:xfrm>
        </p:grpSpPr>
        <p:sp>
          <p:nvSpPr>
            <p:cNvPr id="10710" name="Google Shape;10710;p69"/>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9"/>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9"/>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9"/>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9"/>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9"/>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69"/>
          <p:cNvGrpSpPr/>
          <p:nvPr/>
        </p:nvGrpSpPr>
        <p:grpSpPr>
          <a:xfrm>
            <a:off x="5768492" y="3820033"/>
            <a:ext cx="316434" cy="358914"/>
            <a:chOff x="-54007925" y="3975575"/>
            <a:chExt cx="281200" cy="318950"/>
          </a:xfrm>
        </p:grpSpPr>
        <p:sp>
          <p:nvSpPr>
            <p:cNvPr id="10717" name="Google Shape;10717;p69"/>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9"/>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9"/>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9"/>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9"/>
          <p:cNvGrpSpPr/>
          <p:nvPr/>
        </p:nvGrpSpPr>
        <p:grpSpPr>
          <a:xfrm>
            <a:off x="8003359" y="2904504"/>
            <a:ext cx="274770" cy="358492"/>
            <a:chOff x="-52005775" y="3208025"/>
            <a:chExt cx="244175" cy="318575"/>
          </a:xfrm>
        </p:grpSpPr>
        <p:sp>
          <p:nvSpPr>
            <p:cNvPr id="10722" name="Google Shape;10722;p69"/>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9"/>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9"/>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9"/>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9"/>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9"/>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9"/>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9"/>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9"/>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9"/>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9"/>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9"/>
          <p:cNvGrpSpPr/>
          <p:nvPr/>
        </p:nvGrpSpPr>
        <p:grpSpPr>
          <a:xfrm>
            <a:off x="5309825" y="1532546"/>
            <a:ext cx="358099" cy="358099"/>
            <a:chOff x="-57568775" y="3198925"/>
            <a:chExt cx="318225" cy="318225"/>
          </a:xfrm>
        </p:grpSpPr>
        <p:sp>
          <p:nvSpPr>
            <p:cNvPr id="10734" name="Google Shape;10734;p69"/>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9"/>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9"/>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9"/>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9"/>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9"/>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69"/>
          <p:cNvGrpSpPr/>
          <p:nvPr/>
        </p:nvGrpSpPr>
        <p:grpSpPr>
          <a:xfrm>
            <a:off x="5331543" y="1987846"/>
            <a:ext cx="314662" cy="358099"/>
            <a:chOff x="-57549075" y="3590375"/>
            <a:chExt cx="279625" cy="318225"/>
          </a:xfrm>
        </p:grpSpPr>
        <p:sp>
          <p:nvSpPr>
            <p:cNvPr id="10741" name="Google Shape;10741;p69"/>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9"/>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9"/>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9"/>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69"/>
          <p:cNvGrpSpPr/>
          <p:nvPr/>
        </p:nvGrpSpPr>
        <p:grpSpPr>
          <a:xfrm>
            <a:off x="5323740" y="2429217"/>
            <a:ext cx="359871" cy="359871"/>
            <a:chOff x="-57570350" y="3982600"/>
            <a:chExt cx="319800" cy="319800"/>
          </a:xfrm>
        </p:grpSpPr>
        <p:sp>
          <p:nvSpPr>
            <p:cNvPr id="10746" name="Google Shape;10746;p69"/>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9"/>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9"/>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9"/>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69"/>
          <p:cNvGrpSpPr/>
          <p:nvPr/>
        </p:nvGrpSpPr>
        <p:grpSpPr>
          <a:xfrm>
            <a:off x="7538779" y="1531646"/>
            <a:ext cx="314662" cy="358999"/>
            <a:chOff x="-55576850" y="3198125"/>
            <a:chExt cx="279625" cy="319025"/>
          </a:xfrm>
        </p:grpSpPr>
        <p:sp>
          <p:nvSpPr>
            <p:cNvPr id="10751" name="Google Shape;10751;p69"/>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9"/>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9"/>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9"/>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69"/>
          <p:cNvGrpSpPr/>
          <p:nvPr/>
        </p:nvGrpSpPr>
        <p:grpSpPr>
          <a:xfrm>
            <a:off x="7516174" y="1987621"/>
            <a:ext cx="359871" cy="358324"/>
            <a:chOff x="-55596550" y="3590175"/>
            <a:chExt cx="319800" cy="318425"/>
          </a:xfrm>
        </p:grpSpPr>
        <p:sp>
          <p:nvSpPr>
            <p:cNvPr id="10756" name="Google Shape;10756;p69"/>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9"/>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9"/>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9"/>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69"/>
          <p:cNvGrpSpPr/>
          <p:nvPr/>
        </p:nvGrpSpPr>
        <p:grpSpPr>
          <a:xfrm>
            <a:off x="7531412" y="2428964"/>
            <a:ext cx="358999" cy="359252"/>
            <a:chOff x="-55595775" y="3982375"/>
            <a:chExt cx="319025" cy="319250"/>
          </a:xfrm>
        </p:grpSpPr>
        <p:sp>
          <p:nvSpPr>
            <p:cNvPr id="10761" name="Google Shape;10761;p69"/>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9"/>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9"/>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9"/>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9"/>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9"/>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9"/>
          <p:cNvGrpSpPr/>
          <p:nvPr/>
        </p:nvGrpSpPr>
        <p:grpSpPr>
          <a:xfrm>
            <a:off x="6188595" y="2887174"/>
            <a:ext cx="358999" cy="358099"/>
            <a:chOff x="-53635375" y="3192625"/>
            <a:chExt cx="319025" cy="318225"/>
          </a:xfrm>
        </p:grpSpPr>
        <p:sp>
          <p:nvSpPr>
            <p:cNvPr id="10768" name="Google Shape;10768;p69"/>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9"/>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9"/>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69"/>
          <p:cNvGrpSpPr/>
          <p:nvPr/>
        </p:nvGrpSpPr>
        <p:grpSpPr>
          <a:xfrm>
            <a:off x="6210763" y="3358148"/>
            <a:ext cx="314662" cy="358999"/>
            <a:chOff x="-53615675" y="3584850"/>
            <a:chExt cx="279625" cy="319025"/>
          </a:xfrm>
        </p:grpSpPr>
        <p:sp>
          <p:nvSpPr>
            <p:cNvPr id="10772" name="Google Shape;10772;p69"/>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9"/>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9"/>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69"/>
          <p:cNvGrpSpPr/>
          <p:nvPr/>
        </p:nvGrpSpPr>
        <p:grpSpPr>
          <a:xfrm>
            <a:off x="6188609" y="3821074"/>
            <a:ext cx="358971" cy="357874"/>
            <a:chOff x="-53634575" y="3976500"/>
            <a:chExt cx="319000" cy="318025"/>
          </a:xfrm>
        </p:grpSpPr>
        <p:sp>
          <p:nvSpPr>
            <p:cNvPr id="10776" name="Google Shape;10776;p69"/>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9"/>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9"/>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9"/>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9"/>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9"/>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9"/>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9"/>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9"/>
          <p:cNvGrpSpPr/>
          <p:nvPr/>
        </p:nvGrpSpPr>
        <p:grpSpPr>
          <a:xfrm>
            <a:off x="7983413" y="3364028"/>
            <a:ext cx="314662" cy="358436"/>
            <a:chOff x="-52023900" y="3590075"/>
            <a:chExt cx="279625" cy="318525"/>
          </a:xfrm>
        </p:grpSpPr>
        <p:sp>
          <p:nvSpPr>
            <p:cNvPr id="10785" name="Google Shape;10785;p69"/>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9"/>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9"/>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9"/>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9"/>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9"/>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9"/>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69"/>
          <p:cNvGrpSpPr/>
          <p:nvPr/>
        </p:nvGrpSpPr>
        <p:grpSpPr>
          <a:xfrm>
            <a:off x="5746654" y="1532546"/>
            <a:ext cx="358971" cy="358971"/>
            <a:chOff x="-57173375" y="3198925"/>
            <a:chExt cx="319000" cy="319000"/>
          </a:xfrm>
        </p:grpSpPr>
        <p:sp>
          <p:nvSpPr>
            <p:cNvPr id="10793" name="Google Shape;10793;p69"/>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9"/>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9"/>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9"/>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69"/>
          <p:cNvGrpSpPr/>
          <p:nvPr/>
        </p:nvGrpSpPr>
        <p:grpSpPr>
          <a:xfrm>
            <a:off x="5747541" y="2009987"/>
            <a:ext cx="357198" cy="314690"/>
            <a:chOff x="-57176525" y="3610050"/>
            <a:chExt cx="317425" cy="279650"/>
          </a:xfrm>
        </p:grpSpPr>
        <p:sp>
          <p:nvSpPr>
            <p:cNvPr id="10798" name="Google Shape;10798;p69"/>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9"/>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9"/>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9"/>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9"/>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69"/>
          <p:cNvGrpSpPr/>
          <p:nvPr/>
        </p:nvGrpSpPr>
        <p:grpSpPr>
          <a:xfrm>
            <a:off x="5779179" y="2428542"/>
            <a:ext cx="323524" cy="358774"/>
            <a:chOff x="-57162350" y="3982000"/>
            <a:chExt cx="287500" cy="318825"/>
          </a:xfrm>
        </p:grpSpPr>
        <p:sp>
          <p:nvSpPr>
            <p:cNvPr id="10804" name="Google Shape;10804;p69"/>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9"/>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9"/>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9"/>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9"/>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9"/>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9"/>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9"/>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69"/>
          <p:cNvGrpSpPr/>
          <p:nvPr/>
        </p:nvGrpSpPr>
        <p:grpSpPr>
          <a:xfrm>
            <a:off x="7957995" y="1532546"/>
            <a:ext cx="358099" cy="356326"/>
            <a:chOff x="-55202750" y="3198925"/>
            <a:chExt cx="318225" cy="316650"/>
          </a:xfrm>
        </p:grpSpPr>
        <p:sp>
          <p:nvSpPr>
            <p:cNvPr id="10813" name="Google Shape;10813;p69"/>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9"/>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9"/>
          <p:cNvGrpSpPr/>
          <p:nvPr/>
        </p:nvGrpSpPr>
        <p:grpSpPr>
          <a:xfrm>
            <a:off x="7968629" y="1987846"/>
            <a:ext cx="336830" cy="358099"/>
            <a:chOff x="-55194875" y="3590375"/>
            <a:chExt cx="299325" cy="318225"/>
          </a:xfrm>
        </p:grpSpPr>
        <p:sp>
          <p:nvSpPr>
            <p:cNvPr id="10816" name="Google Shape;10816;p69"/>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9"/>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9"/>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9"/>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9"/>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69"/>
          <p:cNvGrpSpPr/>
          <p:nvPr/>
        </p:nvGrpSpPr>
        <p:grpSpPr>
          <a:xfrm>
            <a:off x="7973247" y="2430117"/>
            <a:ext cx="357198" cy="357198"/>
            <a:chOff x="-55203525" y="3983400"/>
            <a:chExt cx="317425" cy="317425"/>
          </a:xfrm>
        </p:grpSpPr>
        <p:sp>
          <p:nvSpPr>
            <p:cNvPr id="10822" name="Google Shape;10822;p69"/>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9"/>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9"/>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69"/>
          <p:cNvGrpSpPr/>
          <p:nvPr/>
        </p:nvGrpSpPr>
        <p:grpSpPr>
          <a:xfrm>
            <a:off x="6639727" y="2887174"/>
            <a:ext cx="335930" cy="358971"/>
            <a:chOff x="-53232900" y="3192625"/>
            <a:chExt cx="298525" cy="319000"/>
          </a:xfrm>
        </p:grpSpPr>
        <p:sp>
          <p:nvSpPr>
            <p:cNvPr id="10826" name="Google Shape;10826;p69"/>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9"/>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9"/>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9"/>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9"/>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9"/>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9"/>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9"/>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69"/>
          <p:cNvGrpSpPr/>
          <p:nvPr/>
        </p:nvGrpSpPr>
        <p:grpSpPr>
          <a:xfrm>
            <a:off x="6629093" y="3358148"/>
            <a:ext cx="357198" cy="356326"/>
            <a:chOff x="-53242350" y="3584850"/>
            <a:chExt cx="317425" cy="316650"/>
          </a:xfrm>
        </p:grpSpPr>
        <p:sp>
          <p:nvSpPr>
            <p:cNvPr id="10835" name="Google Shape;10835;p69"/>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9"/>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9"/>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9"/>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9"/>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69"/>
          <p:cNvGrpSpPr/>
          <p:nvPr/>
        </p:nvGrpSpPr>
        <p:grpSpPr>
          <a:xfrm>
            <a:off x="6650362" y="3820849"/>
            <a:ext cx="314662" cy="358999"/>
            <a:chOff x="-53224225" y="3976300"/>
            <a:chExt cx="279625" cy="319025"/>
          </a:xfrm>
        </p:grpSpPr>
        <p:sp>
          <p:nvSpPr>
            <p:cNvPr id="10841" name="Google Shape;10841;p69"/>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9"/>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9"/>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9"/>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9"/>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9"/>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9"/>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9"/>
          <p:cNvGrpSpPr/>
          <p:nvPr/>
        </p:nvGrpSpPr>
        <p:grpSpPr>
          <a:xfrm>
            <a:off x="7961258" y="3828529"/>
            <a:ext cx="358971" cy="358408"/>
            <a:chOff x="-52043575" y="3983125"/>
            <a:chExt cx="319000" cy="318500"/>
          </a:xfrm>
        </p:grpSpPr>
        <p:sp>
          <p:nvSpPr>
            <p:cNvPr id="10849" name="Google Shape;10849;p69"/>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9"/>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9"/>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9"/>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9"/>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9"/>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9"/>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9"/>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9"/>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9"/>
          <p:cNvGrpSpPr/>
          <p:nvPr/>
        </p:nvGrpSpPr>
        <p:grpSpPr>
          <a:xfrm>
            <a:off x="6215199" y="1532546"/>
            <a:ext cx="314662" cy="358971"/>
            <a:chOff x="-56766175" y="3198925"/>
            <a:chExt cx="279625" cy="319000"/>
          </a:xfrm>
        </p:grpSpPr>
        <p:sp>
          <p:nvSpPr>
            <p:cNvPr id="10859" name="Google Shape;10859;p69"/>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9"/>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9"/>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9"/>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9"/>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9"/>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9"/>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69"/>
          <p:cNvGrpSpPr/>
          <p:nvPr/>
        </p:nvGrpSpPr>
        <p:grpSpPr>
          <a:xfrm>
            <a:off x="6214313" y="1987846"/>
            <a:ext cx="316434" cy="358099"/>
            <a:chOff x="-56766175" y="3590375"/>
            <a:chExt cx="281200" cy="318225"/>
          </a:xfrm>
        </p:grpSpPr>
        <p:sp>
          <p:nvSpPr>
            <p:cNvPr id="10867" name="Google Shape;10867;p69"/>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9"/>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9"/>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9"/>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69"/>
          <p:cNvGrpSpPr/>
          <p:nvPr/>
        </p:nvGrpSpPr>
        <p:grpSpPr>
          <a:xfrm>
            <a:off x="6251269" y="2429217"/>
            <a:ext cx="272126" cy="358099"/>
            <a:chOff x="-56747275" y="3982600"/>
            <a:chExt cx="241825" cy="318225"/>
          </a:xfrm>
        </p:grpSpPr>
        <p:sp>
          <p:nvSpPr>
            <p:cNvPr id="10872" name="Google Shape;10872;p69"/>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9"/>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9"/>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9"/>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9"/>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9"/>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9"/>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69"/>
          <p:cNvGrpSpPr/>
          <p:nvPr/>
        </p:nvGrpSpPr>
        <p:grpSpPr>
          <a:xfrm>
            <a:off x="4881188" y="2894264"/>
            <a:ext cx="314662" cy="358971"/>
            <a:chOff x="-54793175" y="3198925"/>
            <a:chExt cx="279625" cy="319000"/>
          </a:xfrm>
        </p:grpSpPr>
        <p:sp>
          <p:nvSpPr>
            <p:cNvPr id="10880" name="Google Shape;10880;p69"/>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9"/>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9"/>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9"/>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9"/>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9"/>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9"/>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69"/>
          <p:cNvGrpSpPr/>
          <p:nvPr/>
        </p:nvGrpSpPr>
        <p:grpSpPr>
          <a:xfrm>
            <a:off x="4859020" y="3371455"/>
            <a:ext cx="358999" cy="342991"/>
            <a:chOff x="-54812875" y="3596675"/>
            <a:chExt cx="319025" cy="304800"/>
          </a:xfrm>
        </p:grpSpPr>
        <p:sp>
          <p:nvSpPr>
            <p:cNvPr id="10888" name="Google Shape;10888;p69"/>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9"/>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9"/>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9"/>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9"/>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9"/>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9"/>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69"/>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9"/>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7" name="Google Shape;10897;p69"/>
          <p:cNvGrpSpPr/>
          <p:nvPr/>
        </p:nvGrpSpPr>
        <p:grpSpPr>
          <a:xfrm>
            <a:off x="4881188" y="3827938"/>
            <a:ext cx="314662" cy="358099"/>
            <a:chOff x="-54793175" y="3982600"/>
            <a:chExt cx="279625" cy="318225"/>
          </a:xfrm>
        </p:grpSpPr>
        <p:sp>
          <p:nvSpPr>
            <p:cNvPr id="10898" name="Google Shape;10898;p69"/>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9"/>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9"/>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9"/>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9"/>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9"/>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9"/>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69"/>
          <p:cNvGrpSpPr/>
          <p:nvPr/>
        </p:nvGrpSpPr>
        <p:grpSpPr>
          <a:xfrm>
            <a:off x="7092647" y="2887174"/>
            <a:ext cx="314662" cy="358099"/>
            <a:chOff x="-52832000" y="3192625"/>
            <a:chExt cx="279625" cy="318225"/>
          </a:xfrm>
        </p:grpSpPr>
        <p:sp>
          <p:nvSpPr>
            <p:cNvPr id="10906" name="Google Shape;10906;p69"/>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9"/>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9"/>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9"/>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9"/>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9"/>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9"/>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9"/>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69"/>
          <p:cNvGrpSpPr/>
          <p:nvPr/>
        </p:nvGrpSpPr>
        <p:grpSpPr>
          <a:xfrm>
            <a:off x="7070492" y="3359048"/>
            <a:ext cx="358971" cy="357198"/>
            <a:chOff x="-52851675" y="3585650"/>
            <a:chExt cx="319000" cy="317425"/>
          </a:xfrm>
        </p:grpSpPr>
        <p:sp>
          <p:nvSpPr>
            <p:cNvPr id="10915" name="Google Shape;10915;p69"/>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9"/>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9"/>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9"/>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9"/>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9"/>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9"/>
          <p:cNvGrpSpPr/>
          <p:nvPr/>
        </p:nvGrpSpPr>
        <p:grpSpPr>
          <a:xfrm>
            <a:off x="7092647" y="3820849"/>
            <a:ext cx="314662" cy="358999"/>
            <a:chOff x="-52832000" y="3976300"/>
            <a:chExt cx="279625" cy="319025"/>
          </a:xfrm>
        </p:grpSpPr>
        <p:sp>
          <p:nvSpPr>
            <p:cNvPr id="10922" name="Google Shape;10922;p69"/>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9"/>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9"/>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9"/>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9"/>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69"/>
          <p:cNvGrpSpPr/>
          <p:nvPr/>
        </p:nvGrpSpPr>
        <p:grpSpPr>
          <a:xfrm>
            <a:off x="6209853" y="4275497"/>
            <a:ext cx="316434" cy="358099"/>
            <a:chOff x="-51633225" y="3198925"/>
            <a:chExt cx="281200" cy="318225"/>
          </a:xfrm>
        </p:grpSpPr>
        <p:sp>
          <p:nvSpPr>
            <p:cNvPr id="10928" name="Google Shape;10928;p69"/>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9"/>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9"/>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9"/>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9"/>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9"/>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9"/>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69"/>
          <p:cNvGrpSpPr/>
          <p:nvPr/>
        </p:nvGrpSpPr>
        <p:grpSpPr>
          <a:xfrm>
            <a:off x="6628676" y="1533418"/>
            <a:ext cx="365188" cy="357226"/>
            <a:chOff x="-56396775" y="3199700"/>
            <a:chExt cx="324525" cy="317450"/>
          </a:xfrm>
        </p:grpSpPr>
        <p:sp>
          <p:nvSpPr>
            <p:cNvPr id="10936" name="Google Shape;10936;p69"/>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9"/>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9"/>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9"/>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9"/>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9"/>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69"/>
          <p:cNvGrpSpPr/>
          <p:nvPr/>
        </p:nvGrpSpPr>
        <p:grpSpPr>
          <a:xfrm>
            <a:off x="6631771" y="1999353"/>
            <a:ext cx="358999" cy="335958"/>
            <a:chOff x="-56394425" y="3600600"/>
            <a:chExt cx="319025" cy="298550"/>
          </a:xfrm>
        </p:grpSpPr>
        <p:sp>
          <p:nvSpPr>
            <p:cNvPr id="10943" name="Google Shape;10943;p69"/>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9"/>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9"/>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69"/>
          <p:cNvGrpSpPr/>
          <p:nvPr/>
        </p:nvGrpSpPr>
        <p:grpSpPr>
          <a:xfrm>
            <a:off x="6662538" y="2430117"/>
            <a:ext cx="327068" cy="357198"/>
            <a:chOff x="-56379450" y="3983400"/>
            <a:chExt cx="290650" cy="317425"/>
          </a:xfrm>
        </p:grpSpPr>
        <p:sp>
          <p:nvSpPr>
            <p:cNvPr id="10947" name="Google Shape;10947;p69"/>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9"/>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9"/>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9"/>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9"/>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9"/>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9"/>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9"/>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69"/>
          <p:cNvGrpSpPr/>
          <p:nvPr/>
        </p:nvGrpSpPr>
        <p:grpSpPr>
          <a:xfrm>
            <a:off x="5326242" y="2894264"/>
            <a:ext cx="316434" cy="358971"/>
            <a:chOff x="-54401725" y="3198925"/>
            <a:chExt cx="281200" cy="319000"/>
          </a:xfrm>
        </p:grpSpPr>
        <p:sp>
          <p:nvSpPr>
            <p:cNvPr id="10956" name="Google Shape;10956;p69"/>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9"/>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9"/>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9"/>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9"/>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9"/>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9"/>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9"/>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9"/>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9"/>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9"/>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69"/>
          <p:cNvGrpSpPr/>
          <p:nvPr/>
        </p:nvGrpSpPr>
        <p:grpSpPr>
          <a:xfrm>
            <a:off x="5327128" y="3364365"/>
            <a:ext cx="314662" cy="358099"/>
            <a:chOff x="-54401725" y="3590375"/>
            <a:chExt cx="279625" cy="318225"/>
          </a:xfrm>
        </p:grpSpPr>
        <p:sp>
          <p:nvSpPr>
            <p:cNvPr id="10968" name="Google Shape;10968;p69"/>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9"/>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9"/>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9"/>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9"/>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9"/>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69"/>
          <p:cNvGrpSpPr/>
          <p:nvPr/>
        </p:nvGrpSpPr>
        <p:grpSpPr>
          <a:xfrm>
            <a:off x="5324920" y="3827938"/>
            <a:ext cx="319079" cy="358099"/>
            <a:chOff x="-54403300" y="3982600"/>
            <a:chExt cx="283550" cy="318225"/>
          </a:xfrm>
        </p:grpSpPr>
        <p:sp>
          <p:nvSpPr>
            <p:cNvPr id="10975" name="Google Shape;10975;p69"/>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9"/>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9"/>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9"/>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9"/>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69"/>
          <p:cNvGrpSpPr/>
          <p:nvPr/>
        </p:nvGrpSpPr>
        <p:grpSpPr>
          <a:xfrm>
            <a:off x="7512313" y="2889172"/>
            <a:ext cx="356298" cy="356973"/>
            <a:chOff x="-52458650" y="3194400"/>
            <a:chExt cx="316625" cy="317225"/>
          </a:xfrm>
        </p:grpSpPr>
        <p:sp>
          <p:nvSpPr>
            <p:cNvPr id="10981" name="Google Shape;10981;p69"/>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9"/>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9"/>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9"/>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9"/>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9"/>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9"/>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9"/>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69"/>
          <p:cNvGrpSpPr/>
          <p:nvPr/>
        </p:nvGrpSpPr>
        <p:grpSpPr>
          <a:xfrm>
            <a:off x="7521611" y="3358148"/>
            <a:ext cx="337703" cy="357845"/>
            <a:chOff x="-52450000" y="3584850"/>
            <a:chExt cx="300100" cy="318000"/>
          </a:xfrm>
        </p:grpSpPr>
        <p:sp>
          <p:nvSpPr>
            <p:cNvPr id="10990" name="Google Shape;10990;p69"/>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9"/>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9"/>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9"/>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9"/>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9"/>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9"/>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69"/>
          <p:cNvGrpSpPr/>
          <p:nvPr/>
        </p:nvGrpSpPr>
        <p:grpSpPr>
          <a:xfrm>
            <a:off x="7533131" y="3822621"/>
            <a:ext cx="314662" cy="357226"/>
            <a:chOff x="-52440550" y="3977875"/>
            <a:chExt cx="279625" cy="317450"/>
          </a:xfrm>
        </p:grpSpPr>
        <p:sp>
          <p:nvSpPr>
            <p:cNvPr id="10998" name="Google Shape;10998;p69"/>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9"/>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9"/>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9"/>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9"/>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9"/>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9"/>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9"/>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69"/>
          <p:cNvGrpSpPr/>
          <p:nvPr/>
        </p:nvGrpSpPr>
        <p:grpSpPr>
          <a:xfrm>
            <a:off x="6645066" y="4278827"/>
            <a:ext cx="314662" cy="358999"/>
            <a:chOff x="-51623775" y="3584850"/>
            <a:chExt cx="279625" cy="319025"/>
          </a:xfrm>
        </p:grpSpPr>
        <p:sp>
          <p:nvSpPr>
            <p:cNvPr id="11007" name="Google Shape;11007;p69"/>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9"/>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9"/>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9"/>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9"/>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9"/>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9"/>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9"/>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9"/>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19"/>
        <p:cNvGrpSpPr/>
        <p:nvPr/>
      </p:nvGrpSpPr>
      <p:grpSpPr>
        <a:xfrm>
          <a:off x="0" y="0"/>
          <a:ext cx="0" cy="0"/>
          <a:chOff x="0" y="0"/>
          <a:chExt cx="0" cy="0"/>
        </a:xfrm>
      </p:grpSpPr>
      <p:sp>
        <p:nvSpPr>
          <p:cNvPr id="11020" name="Google Shape;11020;p7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21" name="Google Shape;11021;p7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022" name="Google Shape;11022;p70"/>
          <p:cNvGrpSpPr/>
          <p:nvPr/>
        </p:nvGrpSpPr>
        <p:grpSpPr>
          <a:xfrm>
            <a:off x="885675" y="1539249"/>
            <a:ext cx="276003" cy="357300"/>
            <a:chOff x="-50469125" y="3183175"/>
            <a:chExt cx="233150" cy="301825"/>
          </a:xfrm>
        </p:grpSpPr>
        <p:sp>
          <p:nvSpPr>
            <p:cNvPr id="11023" name="Google Shape;11023;p70"/>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0"/>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70"/>
          <p:cNvGrpSpPr/>
          <p:nvPr/>
        </p:nvGrpSpPr>
        <p:grpSpPr>
          <a:xfrm>
            <a:off x="845574" y="1974651"/>
            <a:ext cx="356205" cy="355288"/>
            <a:chOff x="-50504575" y="3550975"/>
            <a:chExt cx="300900" cy="300125"/>
          </a:xfrm>
        </p:grpSpPr>
        <p:sp>
          <p:nvSpPr>
            <p:cNvPr id="11027" name="Google Shape;11027;p70"/>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0"/>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0"/>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70"/>
          <p:cNvGrpSpPr/>
          <p:nvPr/>
        </p:nvGrpSpPr>
        <p:grpSpPr>
          <a:xfrm>
            <a:off x="845574" y="2412893"/>
            <a:ext cx="356205" cy="354341"/>
            <a:chOff x="-50503000" y="3921175"/>
            <a:chExt cx="300900" cy="299325"/>
          </a:xfrm>
        </p:grpSpPr>
        <p:sp>
          <p:nvSpPr>
            <p:cNvPr id="11032" name="Google Shape;11032;p70"/>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0"/>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0"/>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0"/>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0"/>
          <p:cNvGrpSpPr/>
          <p:nvPr/>
        </p:nvGrpSpPr>
        <p:grpSpPr>
          <a:xfrm>
            <a:off x="3049627" y="1558811"/>
            <a:ext cx="355258" cy="356205"/>
            <a:chOff x="-48630025" y="3199700"/>
            <a:chExt cx="300100" cy="300900"/>
          </a:xfrm>
        </p:grpSpPr>
        <p:sp>
          <p:nvSpPr>
            <p:cNvPr id="11038" name="Google Shape;11038;p70"/>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0"/>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0"/>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0"/>
          <p:cNvGrpSpPr/>
          <p:nvPr/>
        </p:nvGrpSpPr>
        <p:grpSpPr>
          <a:xfrm>
            <a:off x="3049627" y="1996107"/>
            <a:ext cx="355258" cy="355258"/>
            <a:chOff x="-48630025" y="3569100"/>
            <a:chExt cx="300100" cy="300100"/>
          </a:xfrm>
        </p:grpSpPr>
        <p:sp>
          <p:nvSpPr>
            <p:cNvPr id="11042" name="Google Shape;11042;p70"/>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0"/>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0"/>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0"/>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0"/>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0"/>
          <p:cNvGrpSpPr/>
          <p:nvPr/>
        </p:nvGrpSpPr>
        <p:grpSpPr>
          <a:xfrm>
            <a:off x="3050101" y="2433403"/>
            <a:ext cx="354311" cy="353394"/>
            <a:chOff x="-48629225" y="3938500"/>
            <a:chExt cx="299300" cy="298525"/>
          </a:xfrm>
        </p:grpSpPr>
        <p:sp>
          <p:nvSpPr>
            <p:cNvPr id="11053" name="Google Shape;11053;p70"/>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0"/>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0"/>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70"/>
          <p:cNvGrpSpPr/>
          <p:nvPr/>
        </p:nvGrpSpPr>
        <p:grpSpPr>
          <a:xfrm>
            <a:off x="1785504" y="2904744"/>
            <a:ext cx="311458" cy="354341"/>
            <a:chOff x="-46762575" y="3200500"/>
            <a:chExt cx="263100" cy="299325"/>
          </a:xfrm>
        </p:grpSpPr>
        <p:sp>
          <p:nvSpPr>
            <p:cNvPr id="11058" name="Google Shape;11058;p70"/>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0"/>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0"/>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0"/>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70"/>
          <p:cNvGrpSpPr/>
          <p:nvPr/>
        </p:nvGrpSpPr>
        <p:grpSpPr>
          <a:xfrm>
            <a:off x="1763589" y="3363466"/>
            <a:ext cx="355288" cy="312375"/>
            <a:chOff x="-46779900" y="3588000"/>
            <a:chExt cx="300125" cy="263875"/>
          </a:xfrm>
        </p:grpSpPr>
        <p:sp>
          <p:nvSpPr>
            <p:cNvPr id="11064" name="Google Shape;11064;p70"/>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0"/>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0"/>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1764062" y="3778388"/>
            <a:ext cx="354341" cy="353394"/>
            <a:chOff x="-46779100" y="3938500"/>
            <a:chExt cx="299325" cy="298525"/>
          </a:xfrm>
        </p:grpSpPr>
        <p:sp>
          <p:nvSpPr>
            <p:cNvPr id="11069" name="Google Shape;11069;p70"/>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0"/>
          <p:cNvGrpSpPr/>
          <p:nvPr/>
        </p:nvGrpSpPr>
        <p:grpSpPr>
          <a:xfrm>
            <a:off x="3971800" y="2911255"/>
            <a:ext cx="355258" cy="355288"/>
            <a:chOff x="-44924250" y="3206000"/>
            <a:chExt cx="300100" cy="300125"/>
          </a:xfrm>
        </p:grpSpPr>
        <p:sp>
          <p:nvSpPr>
            <p:cNvPr id="11072" name="Google Shape;11072;p70"/>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0"/>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0"/>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0"/>
          <p:cNvGrpSpPr/>
          <p:nvPr/>
        </p:nvGrpSpPr>
        <p:grpSpPr>
          <a:xfrm>
            <a:off x="1286286" y="1539249"/>
            <a:ext cx="355258" cy="355258"/>
            <a:chOff x="-50134375" y="3183175"/>
            <a:chExt cx="300100" cy="300100"/>
          </a:xfrm>
        </p:grpSpPr>
        <p:sp>
          <p:nvSpPr>
            <p:cNvPr id="11078" name="Google Shape;11078;p70"/>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0"/>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0"/>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0"/>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0"/>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0"/>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0"/>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0"/>
          <p:cNvGrpSpPr/>
          <p:nvPr/>
        </p:nvGrpSpPr>
        <p:grpSpPr>
          <a:xfrm>
            <a:off x="1286286" y="1974651"/>
            <a:ext cx="355258" cy="355288"/>
            <a:chOff x="-50134375" y="3550975"/>
            <a:chExt cx="300100" cy="300125"/>
          </a:xfrm>
        </p:grpSpPr>
        <p:sp>
          <p:nvSpPr>
            <p:cNvPr id="11089" name="Google Shape;11089;p70"/>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0"/>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0"/>
          <p:cNvGrpSpPr/>
          <p:nvPr/>
        </p:nvGrpSpPr>
        <p:grpSpPr>
          <a:xfrm>
            <a:off x="1286286" y="2412183"/>
            <a:ext cx="355258" cy="355051"/>
            <a:chOff x="-50134375" y="3920575"/>
            <a:chExt cx="300100" cy="299925"/>
          </a:xfrm>
        </p:grpSpPr>
        <p:sp>
          <p:nvSpPr>
            <p:cNvPr id="11092" name="Google Shape;11092;p70"/>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0"/>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70"/>
          <p:cNvGrpSpPr/>
          <p:nvPr/>
        </p:nvGrpSpPr>
        <p:grpSpPr>
          <a:xfrm>
            <a:off x="3497010" y="1559758"/>
            <a:ext cx="357123" cy="355258"/>
            <a:chOff x="-48262200" y="3200500"/>
            <a:chExt cx="301675" cy="300100"/>
          </a:xfrm>
        </p:grpSpPr>
        <p:sp>
          <p:nvSpPr>
            <p:cNvPr id="11096" name="Google Shape;11096;p70"/>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0"/>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0"/>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0"/>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0"/>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0"/>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0"/>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70"/>
          <p:cNvGrpSpPr/>
          <p:nvPr/>
        </p:nvGrpSpPr>
        <p:grpSpPr>
          <a:xfrm>
            <a:off x="3526383" y="1996847"/>
            <a:ext cx="298377" cy="354519"/>
            <a:chOff x="-48233050" y="3569725"/>
            <a:chExt cx="252050" cy="299475"/>
          </a:xfrm>
        </p:grpSpPr>
        <p:sp>
          <p:nvSpPr>
            <p:cNvPr id="11106" name="Google Shape;11106;p7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3550148" y="2430591"/>
            <a:ext cx="250847" cy="358070"/>
            <a:chOff x="-48216525" y="3936125"/>
            <a:chExt cx="211900" cy="302475"/>
          </a:xfrm>
        </p:grpSpPr>
        <p:sp>
          <p:nvSpPr>
            <p:cNvPr id="11110" name="Google Shape;11110;p70"/>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0"/>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0"/>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0"/>
          <p:cNvGrpSpPr/>
          <p:nvPr/>
        </p:nvGrpSpPr>
        <p:grpSpPr>
          <a:xfrm>
            <a:off x="2205866" y="2905661"/>
            <a:ext cx="355258" cy="355288"/>
            <a:chOff x="-46410500" y="3201275"/>
            <a:chExt cx="300100" cy="300125"/>
          </a:xfrm>
        </p:grpSpPr>
        <p:sp>
          <p:nvSpPr>
            <p:cNvPr id="11115" name="Google Shape;11115;p70"/>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0"/>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0"/>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70"/>
          <p:cNvGrpSpPr/>
          <p:nvPr/>
        </p:nvGrpSpPr>
        <p:grpSpPr>
          <a:xfrm>
            <a:off x="2205866" y="3341092"/>
            <a:ext cx="355258" cy="356205"/>
            <a:chOff x="-46409700" y="3569100"/>
            <a:chExt cx="300100" cy="300900"/>
          </a:xfrm>
        </p:grpSpPr>
        <p:sp>
          <p:nvSpPr>
            <p:cNvPr id="11121" name="Google Shape;11121;p70"/>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0"/>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0"/>
          <p:cNvGrpSpPr/>
          <p:nvPr/>
        </p:nvGrpSpPr>
        <p:grpSpPr>
          <a:xfrm>
            <a:off x="2193747" y="3776524"/>
            <a:ext cx="379497" cy="358070"/>
            <a:chOff x="-46422300" y="3936925"/>
            <a:chExt cx="320575" cy="302475"/>
          </a:xfrm>
        </p:grpSpPr>
        <p:sp>
          <p:nvSpPr>
            <p:cNvPr id="11127" name="Google Shape;11127;p7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70"/>
          <p:cNvGrpSpPr/>
          <p:nvPr/>
        </p:nvGrpSpPr>
        <p:grpSpPr>
          <a:xfrm>
            <a:off x="3971326" y="3330852"/>
            <a:ext cx="356205" cy="355258"/>
            <a:chOff x="-44914800" y="3560450"/>
            <a:chExt cx="300900" cy="300100"/>
          </a:xfrm>
        </p:grpSpPr>
        <p:sp>
          <p:nvSpPr>
            <p:cNvPr id="11130" name="Google Shape;11130;p70"/>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0"/>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0"/>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0"/>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70"/>
          <p:cNvGrpSpPr/>
          <p:nvPr/>
        </p:nvGrpSpPr>
        <p:grpSpPr>
          <a:xfrm>
            <a:off x="1726378" y="1539486"/>
            <a:ext cx="354311" cy="354104"/>
            <a:chOff x="-49764975" y="3183375"/>
            <a:chExt cx="299300" cy="299125"/>
          </a:xfrm>
        </p:grpSpPr>
        <p:sp>
          <p:nvSpPr>
            <p:cNvPr id="11136" name="Google Shape;11136;p7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70"/>
          <p:cNvGrpSpPr/>
          <p:nvPr/>
        </p:nvGrpSpPr>
        <p:grpSpPr>
          <a:xfrm>
            <a:off x="1726378" y="1974947"/>
            <a:ext cx="354311" cy="355909"/>
            <a:chOff x="-49764975" y="3551225"/>
            <a:chExt cx="299300" cy="300650"/>
          </a:xfrm>
        </p:grpSpPr>
        <p:sp>
          <p:nvSpPr>
            <p:cNvPr id="11146" name="Google Shape;11146;p70"/>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0"/>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0"/>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0"/>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0"/>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0"/>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0"/>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0"/>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70"/>
          <p:cNvGrpSpPr/>
          <p:nvPr/>
        </p:nvGrpSpPr>
        <p:grpSpPr>
          <a:xfrm>
            <a:off x="1724040" y="2411710"/>
            <a:ext cx="358987" cy="355525"/>
            <a:chOff x="-49766550" y="3920175"/>
            <a:chExt cx="303250" cy="300325"/>
          </a:xfrm>
        </p:grpSpPr>
        <p:sp>
          <p:nvSpPr>
            <p:cNvPr id="11158" name="Google Shape;11158;p70"/>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70"/>
          <p:cNvGrpSpPr/>
          <p:nvPr/>
        </p:nvGrpSpPr>
        <p:grpSpPr>
          <a:xfrm>
            <a:off x="3939571" y="1559758"/>
            <a:ext cx="357123" cy="354341"/>
            <a:chOff x="-47892800" y="3200500"/>
            <a:chExt cx="301675" cy="299325"/>
          </a:xfrm>
        </p:grpSpPr>
        <p:sp>
          <p:nvSpPr>
            <p:cNvPr id="11163" name="Google Shape;11163;p70"/>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0"/>
          <p:cNvGrpSpPr/>
          <p:nvPr/>
        </p:nvGrpSpPr>
        <p:grpSpPr>
          <a:xfrm>
            <a:off x="4003437" y="1996107"/>
            <a:ext cx="229391" cy="355258"/>
            <a:chOff x="-47839250" y="3569100"/>
            <a:chExt cx="193775" cy="300100"/>
          </a:xfrm>
        </p:grpSpPr>
        <p:sp>
          <p:nvSpPr>
            <p:cNvPr id="11170" name="Google Shape;11170;p70"/>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0"/>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0"/>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70"/>
          <p:cNvGrpSpPr/>
          <p:nvPr/>
        </p:nvGrpSpPr>
        <p:grpSpPr>
          <a:xfrm>
            <a:off x="3940503" y="2432456"/>
            <a:ext cx="355258" cy="356205"/>
            <a:chOff x="-47892800" y="3937700"/>
            <a:chExt cx="300100" cy="300900"/>
          </a:xfrm>
        </p:grpSpPr>
        <p:sp>
          <p:nvSpPr>
            <p:cNvPr id="11177" name="Google Shape;11177;p7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0"/>
          <p:cNvGrpSpPr/>
          <p:nvPr/>
        </p:nvGrpSpPr>
        <p:grpSpPr>
          <a:xfrm>
            <a:off x="2645798" y="2926170"/>
            <a:ext cx="355258" cy="311458"/>
            <a:chOff x="-46042675" y="3218600"/>
            <a:chExt cx="300100" cy="263100"/>
          </a:xfrm>
        </p:grpSpPr>
        <p:sp>
          <p:nvSpPr>
            <p:cNvPr id="11186" name="Google Shape;11186;p70"/>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0"/>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0"/>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0"/>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2645798" y="3340619"/>
            <a:ext cx="355258" cy="323118"/>
            <a:chOff x="-46042675" y="3568700"/>
            <a:chExt cx="300100" cy="272950"/>
          </a:xfrm>
        </p:grpSpPr>
        <p:sp>
          <p:nvSpPr>
            <p:cNvPr id="11193" name="Google Shape;11193;p70"/>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0"/>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0"/>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0"/>
          <p:cNvGrpSpPr/>
          <p:nvPr/>
        </p:nvGrpSpPr>
        <p:grpSpPr>
          <a:xfrm>
            <a:off x="2687749" y="3777589"/>
            <a:ext cx="271357" cy="356057"/>
            <a:chOff x="-46007225" y="3937825"/>
            <a:chExt cx="229225" cy="300775"/>
          </a:xfrm>
        </p:grpSpPr>
        <p:sp>
          <p:nvSpPr>
            <p:cNvPr id="11198" name="Google Shape;11198;p70"/>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0"/>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0"/>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0"/>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0"/>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0"/>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0"/>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70"/>
          <p:cNvGrpSpPr/>
          <p:nvPr/>
        </p:nvGrpSpPr>
        <p:grpSpPr>
          <a:xfrm>
            <a:off x="3993241" y="3767675"/>
            <a:ext cx="312375" cy="357596"/>
            <a:chOff x="-44895900" y="3929450"/>
            <a:chExt cx="263875" cy="302075"/>
          </a:xfrm>
        </p:grpSpPr>
        <p:sp>
          <p:nvSpPr>
            <p:cNvPr id="11209" name="Google Shape;11209;p70"/>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0"/>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0"/>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0"/>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0"/>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70"/>
          <p:cNvGrpSpPr/>
          <p:nvPr/>
        </p:nvGrpSpPr>
        <p:grpSpPr>
          <a:xfrm>
            <a:off x="2167060" y="1550436"/>
            <a:ext cx="356205" cy="332885"/>
            <a:chOff x="-49397175" y="3192625"/>
            <a:chExt cx="300900" cy="281200"/>
          </a:xfrm>
        </p:grpSpPr>
        <p:sp>
          <p:nvSpPr>
            <p:cNvPr id="11216" name="Google Shape;11216;p70"/>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0"/>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0"/>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0"/>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0"/>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0"/>
          <p:cNvGrpSpPr/>
          <p:nvPr/>
        </p:nvGrpSpPr>
        <p:grpSpPr>
          <a:xfrm>
            <a:off x="2193163" y="1974651"/>
            <a:ext cx="304000" cy="356205"/>
            <a:chOff x="-49375900" y="3550975"/>
            <a:chExt cx="256800" cy="300900"/>
          </a:xfrm>
        </p:grpSpPr>
        <p:sp>
          <p:nvSpPr>
            <p:cNvPr id="11224" name="Google Shape;11224;p70"/>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0"/>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0"/>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0"/>
          <p:cNvGrpSpPr/>
          <p:nvPr/>
        </p:nvGrpSpPr>
        <p:grpSpPr>
          <a:xfrm>
            <a:off x="2188516" y="2411946"/>
            <a:ext cx="313293" cy="356205"/>
            <a:chOff x="-49378250" y="3920375"/>
            <a:chExt cx="264650" cy="300900"/>
          </a:xfrm>
        </p:grpSpPr>
        <p:sp>
          <p:nvSpPr>
            <p:cNvPr id="11236" name="Google Shape;11236;p70"/>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70"/>
          <p:cNvGrpSpPr/>
          <p:nvPr/>
        </p:nvGrpSpPr>
        <p:grpSpPr>
          <a:xfrm>
            <a:off x="907504" y="2904744"/>
            <a:ext cx="312375" cy="357123"/>
            <a:chOff x="-47505300" y="3200500"/>
            <a:chExt cx="263875" cy="301675"/>
          </a:xfrm>
        </p:grpSpPr>
        <p:sp>
          <p:nvSpPr>
            <p:cNvPr id="11244" name="Google Shape;11244;p70"/>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0"/>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0"/>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70"/>
          <p:cNvGrpSpPr/>
          <p:nvPr/>
        </p:nvGrpSpPr>
        <p:grpSpPr>
          <a:xfrm>
            <a:off x="885604" y="3341092"/>
            <a:ext cx="356176" cy="355051"/>
            <a:chOff x="-47524975" y="3569100"/>
            <a:chExt cx="300875" cy="299925"/>
          </a:xfrm>
        </p:grpSpPr>
        <p:sp>
          <p:nvSpPr>
            <p:cNvPr id="11258" name="Google Shape;11258;p70"/>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70"/>
          <p:cNvGrpSpPr/>
          <p:nvPr/>
        </p:nvGrpSpPr>
        <p:grpSpPr>
          <a:xfrm>
            <a:off x="886062" y="3820354"/>
            <a:ext cx="355258" cy="270410"/>
            <a:chOff x="-47523400" y="3973950"/>
            <a:chExt cx="300100" cy="228425"/>
          </a:xfrm>
        </p:grpSpPr>
        <p:sp>
          <p:nvSpPr>
            <p:cNvPr id="11264" name="Google Shape;11264;p70"/>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70"/>
          <p:cNvGrpSpPr/>
          <p:nvPr/>
        </p:nvGrpSpPr>
        <p:grpSpPr>
          <a:xfrm>
            <a:off x="3091183" y="2903353"/>
            <a:ext cx="354341" cy="357596"/>
            <a:chOff x="-45673275" y="3199325"/>
            <a:chExt cx="299325" cy="302075"/>
          </a:xfrm>
        </p:grpSpPr>
        <p:sp>
          <p:nvSpPr>
            <p:cNvPr id="11270" name="Google Shape;11270;p70"/>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0"/>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0"/>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70"/>
          <p:cNvGrpSpPr/>
          <p:nvPr/>
        </p:nvGrpSpPr>
        <p:grpSpPr>
          <a:xfrm>
            <a:off x="3090251" y="3361602"/>
            <a:ext cx="356205" cy="314240"/>
            <a:chOff x="-45674075" y="3586425"/>
            <a:chExt cx="300900" cy="265450"/>
          </a:xfrm>
        </p:grpSpPr>
        <p:sp>
          <p:nvSpPr>
            <p:cNvPr id="11274" name="Google Shape;11274;p70"/>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70"/>
          <p:cNvGrpSpPr/>
          <p:nvPr/>
        </p:nvGrpSpPr>
        <p:grpSpPr>
          <a:xfrm>
            <a:off x="3091183" y="3777441"/>
            <a:ext cx="354341" cy="356205"/>
            <a:chOff x="-45673275" y="3937700"/>
            <a:chExt cx="299325" cy="300900"/>
          </a:xfrm>
        </p:grpSpPr>
        <p:sp>
          <p:nvSpPr>
            <p:cNvPr id="11277" name="Google Shape;11277;p70"/>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0"/>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0"/>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70"/>
          <p:cNvGrpSpPr/>
          <p:nvPr/>
        </p:nvGrpSpPr>
        <p:grpSpPr>
          <a:xfrm>
            <a:off x="2205349" y="4270225"/>
            <a:ext cx="356205" cy="356205"/>
            <a:chOff x="-44512325" y="3176075"/>
            <a:chExt cx="300900" cy="300900"/>
          </a:xfrm>
        </p:grpSpPr>
        <p:sp>
          <p:nvSpPr>
            <p:cNvPr id="11284" name="Google Shape;11284;p70"/>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70"/>
          <p:cNvGrpSpPr/>
          <p:nvPr/>
        </p:nvGrpSpPr>
        <p:grpSpPr>
          <a:xfrm>
            <a:off x="2608689" y="1539249"/>
            <a:ext cx="354341" cy="354341"/>
            <a:chOff x="-49027775" y="3183175"/>
            <a:chExt cx="299325" cy="299325"/>
          </a:xfrm>
        </p:grpSpPr>
        <p:sp>
          <p:nvSpPr>
            <p:cNvPr id="11288" name="Google Shape;11288;p70"/>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0"/>
          <p:cNvGrpSpPr/>
          <p:nvPr/>
        </p:nvGrpSpPr>
        <p:grpSpPr>
          <a:xfrm>
            <a:off x="2608230" y="1974651"/>
            <a:ext cx="355258" cy="357152"/>
            <a:chOff x="-49027775" y="3550975"/>
            <a:chExt cx="300100" cy="301700"/>
          </a:xfrm>
        </p:grpSpPr>
        <p:sp>
          <p:nvSpPr>
            <p:cNvPr id="11293" name="Google Shape;11293;p70"/>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0"/>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0"/>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0"/>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70"/>
          <p:cNvGrpSpPr/>
          <p:nvPr/>
        </p:nvGrpSpPr>
        <p:grpSpPr>
          <a:xfrm>
            <a:off x="2606306" y="2411710"/>
            <a:ext cx="359106" cy="355525"/>
            <a:chOff x="-49031025" y="3920175"/>
            <a:chExt cx="303350" cy="300325"/>
          </a:xfrm>
        </p:grpSpPr>
        <p:sp>
          <p:nvSpPr>
            <p:cNvPr id="11304" name="Google Shape;11304;p70"/>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0"/>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0"/>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70"/>
          <p:cNvGrpSpPr/>
          <p:nvPr/>
        </p:nvGrpSpPr>
        <p:grpSpPr>
          <a:xfrm>
            <a:off x="1322411" y="2904744"/>
            <a:ext cx="356176" cy="354341"/>
            <a:chOff x="-47155575" y="3200500"/>
            <a:chExt cx="300875" cy="299325"/>
          </a:xfrm>
        </p:grpSpPr>
        <p:sp>
          <p:nvSpPr>
            <p:cNvPr id="11311" name="Google Shape;11311;p7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70"/>
          <p:cNvGrpSpPr/>
          <p:nvPr/>
        </p:nvGrpSpPr>
        <p:grpSpPr>
          <a:xfrm>
            <a:off x="1322870" y="3341092"/>
            <a:ext cx="355258" cy="355258"/>
            <a:chOff x="-47154800" y="3569100"/>
            <a:chExt cx="300100" cy="300100"/>
          </a:xfrm>
        </p:grpSpPr>
        <p:sp>
          <p:nvSpPr>
            <p:cNvPr id="11318" name="Google Shape;11318;p70"/>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0"/>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0"/>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0"/>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0"/>
          <p:cNvGrpSpPr/>
          <p:nvPr/>
        </p:nvGrpSpPr>
        <p:grpSpPr>
          <a:xfrm>
            <a:off x="1323343" y="3779305"/>
            <a:ext cx="354311" cy="353423"/>
            <a:chOff x="-47154000" y="3939275"/>
            <a:chExt cx="299300" cy="298550"/>
          </a:xfrm>
        </p:grpSpPr>
        <p:sp>
          <p:nvSpPr>
            <p:cNvPr id="11325" name="Google Shape;11325;p7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3548633" y="2904744"/>
            <a:ext cx="312375" cy="354341"/>
            <a:chOff x="-45286550" y="3200500"/>
            <a:chExt cx="263875" cy="299325"/>
          </a:xfrm>
        </p:grpSpPr>
        <p:sp>
          <p:nvSpPr>
            <p:cNvPr id="11330" name="Google Shape;11330;p70"/>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0"/>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70"/>
          <p:cNvGrpSpPr/>
          <p:nvPr/>
        </p:nvGrpSpPr>
        <p:grpSpPr>
          <a:xfrm>
            <a:off x="3548633" y="3342039"/>
            <a:ext cx="312375" cy="354311"/>
            <a:chOff x="-45286550" y="3569900"/>
            <a:chExt cx="263875" cy="299300"/>
          </a:xfrm>
        </p:grpSpPr>
        <p:sp>
          <p:nvSpPr>
            <p:cNvPr id="11334" name="Google Shape;11334;p70"/>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0"/>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0"/>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0"/>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0"/>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70"/>
          <p:cNvGrpSpPr/>
          <p:nvPr/>
        </p:nvGrpSpPr>
        <p:grpSpPr>
          <a:xfrm>
            <a:off x="3559820" y="3778388"/>
            <a:ext cx="290001" cy="355258"/>
            <a:chOff x="-45277900" y="3938500"/>
            <a:chExt cx="244975" cy="300100"/>
          </a:xfrm>
        </p:grpSpPr>
        <p:sp>
          <p:nvSpPr>
            <p:cNvPr id="11341" name="Google Shape;11341;p70"/>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0"/>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0"/>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70"/>
          <p:cNvGrpSpPr/>
          <p:nvPr/>
        </p:nvGrpSpPr>
        <p:grpSpPr>
          <a:xfrm>
            <a:off x="2645769" y="4247490"/>
            <a:ext cx="355258" cy="355258"/>
            <a:chOff x="-44502875" y="3576975"/>
            <a:chExt cx="300100" cy="300100"/>
          </a:xfrm>
        </p:grpSpPr>
        <p:sp>
          <p:nvSpPr>
            <p:cNvPr id="11346" name="Google Shape;11346;p70"/>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0"/>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0"/>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70"/>
          <p:cNvGrpSpPr/>
          <p:nvPr/>
        </p:nvGrpSpPr>
        <p:grpSpPr>
          <a:xfrm>
            <a:off x="4858968" y="1532275"/>
            <a:ext cx="356221" cy="354973"/>
            <a:chOff x="-13947000" y="3212800"/>
            <a:chExt cx="353675" cy="352400"/>
          </a:xfrm>
        </p:grpSpPr>
        <p:sp>
          <p:nvSpPr>
            <p:cNvPr id="11350" name="Google Shape;11350;p70"/>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0"/>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70"/>
          <p:cNvGrpSpPr/>
          <p:nvPr/>
        </p:nvGrpSpPr>
        <p:grpSpPr>
          <a:xfrm>
            <a:off x="4858981" y="1973145"/>
            <a:ext cx="356196" cy="354670"/>
            <a:chOff x="-13946200" y="3647075"/>
            <a:chExt cx="353650" cy="352100"/>
          </a:xfrm>
        </p:grpSpPr>
        <p:sp>
          <p:nvSpPr>
            <p:cNvPr id="11353" name="Google Shape;11353;p70"/>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0"/>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0"/>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0"/>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9" name="Google Shape;11359;p70"/>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0" name="Google Shape;11360;p70"/>
          <p:cNvGrpSpPr/>
          <p:nvPr/>
        </p:nvGrpSpPr>
        <p:grpSpPr>
          <a:xfrm>
            <a:off x="6642374" y="1532628"/>
            <a:ext cx="357002" cy="354267"/>
            <a:chOff x="-12163025" y="3214275"/>
            <a:chExt cx="354450" cy="351700"/>
          </a:xfrm>
        </p:grpSpPr>
        <p:sp>
          <p:nvSpPr>
            <p:cNvPr id="11361" name="Google Shape;11361;p70"/>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0"/>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0"/>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0"/>
          <p:cNvGrpSpPr/>
          <p:nvPr/>
        </p:nvGrpSpPr>
        <p:grpSpPr>
          <a:xfrm>
            <a:off x="6643154" y="1972365"/>
            <a:ext cx="355441" cy="356232"/>
            <a:chOff x="-12160675" y="3647875"/>
            <a:chExt cx="352900" cy="353650"/>
          </a:xfrm>
        </p:grpSpPr>
        <p:sp>
          <p:nvSpPr>
            <p:cNvPr id="11365" name="Google Shape;11365;p70"/>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0"/>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0"/>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0"/>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0"/>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0"/>
          <p:cNvGrpSpPr/>
          <p:nvPr/>
        </p:nvGrpSpPr>
        <p:grpSpPr>
          <a:xfrm>
            <a:off x="6653870" y="2416821"/>
            <a:ext cx="354635" cy="356232"/>
            <a:chOff x="-12160675" y="4081850"/>
            <a:chExt cx="352100" cy="353650"/>
          </a:xfrm>
        </p:grpSpPr>
        <p:sp>
          <p:nvSpPr>
            <p:cNvPr id="11373" name="Google Shape;11373;p70"/>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0"/>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0"/>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0"/>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0"/>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70"/>
          <p:cNvGrpSpPr/>
          <p:nvPr/>
        </p:nvGrpSpPr>
        <p:grpSpPr>
          <a:xfrm>
            <a:off x="4858836" y="2891264"/>
            <a:ext cx="355416" cy="355652"/>
            <a:chOff x="-10391650" y="3180600"/>
            <a:chExt cx="352875" cy="353075"/>
          </a:xfrm>
        </p:grpSpPr>
        <p:sp>
          <p:nvSpPr>
            <p:cNvPr id="11380" name="Google Shape;11380;p70"/>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0"/>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0"/>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0"/>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4858835" y="3368062"/>
            <a:ext cx="354635" cy="353890"/>
            <a:chOff x="-10390875" y="3616350"/>
            <a:chExt cx="352100" cy="351325"/>
          </a:xfrm>
        </p:grpSpPr>
        <p:sp>
          <p:nvSpPr>
            <p:cNvPr id="11387" name="Google Shape;11387;p70"/>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0"/>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70"/>
          <p:cNvGrpSpPr/>
          <p:nvPr/>
        </p:nvGrpSpPr>
        <p:grpSpPr>
          <a:xfrm>
            <a:off x="7525810" y="2892727"/>
            <a:ext cx="312585" cy="354670"/>
            <a:chOff x="-10370400" y="4049550"/>
            <a:chExt cx="310350" cy="352100"/>
          </a:xfrm>
        </p:grpSpPr>
        <p:sp>
          <p:nvSpPr>
            <p:cNvPr id="11391" name="Google Shape;11391;p70"/>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0"/>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0"/>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0"/>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70"/>
          <p:cNvGrpSpPr/>
          <p:nvPr/>
        </p:nvGrpSpPr>
        <p:grpSpPr>
          <a:xfrm>
            <a:off x="6630066" y="2891668"/>
            <a:ext cx="379236" cy="354847"/>
            <a:chOff x="-8674650" y="3210975"/>
            <a:chExt cx="376525" cy="352275"/>
          </a:xfrm>
        </p:grpSpPr>
        <p:sp>
          <p:nvSpPr>
            <p:cNvPr id="11397" name="Google Shape;11397;p70"/>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0"/>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0"/>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0"/>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0"/>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70"/>
          <p:cNvGrpSpPr/>
          <p:nvPr/>
        </p:nvGrpSpPr>
        <p:grpSpPr>
          <a:xfrm>
            <a:off x="5301563" y="1531633"/>
            <a:ext cx="356221" cy="356257"/>
            <a:chOff x="-13512225" y="3211525"/>
            <a:chExt cx="353675" cy="353675"/>
          </a:xfrm>
        </p:grpSpPr>
        <p:sp>
          <p:nvSpPr>
            <p:cNvPr id="11404" name="Google Shape;11404;p70"/>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0"/>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0"/>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0"/>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70"/>
          <p:cNvGrpSpPr/>
          <p:nvPr/>
        </p:nvGrpSpPr>
        <p:grpSpPr>
          <a:xfrm>
            <a:off x="5301563" y="1973145"/>
            <a:ext cx="356221" cy="354670"/>
            <a:chOff x="-13512225" y="3647075"/>
            <a:chExt cx="353675" cy="352100"/>
          </a:xfrm>
        </p:grpSpPr>
        <p:sp>
          <p:nvSpPr>
            <p:cNvPr id="11410" name="Google Shape;11410;p70"/>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0"/>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0"/>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0"/>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0"/>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0"/>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0"/>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0"/>
          <p:cNvGrpSpPr/>
          <p:nvPr/>
        </p:nvGrpSpPr>
        <p:grpSpPr>
          <a:xfrm>
            <a:off x="5311876" y="2417211"/>
            <a:ext cx="356221" cy="355451"/>
            <a:chOff x="-13512225" y="4080275"/>
            <a:chExt cx="353675" cy="352875"/>
          </a:xfrm>
        </p:grpSpPr>
        <p:sp>
          <p:nvSpPr>
            <p:cNvPr id="11421" name="Google Shape;11421;p70"/>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0"/>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0"/>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0"/>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0"/>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0"/>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0"/>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0"/>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70"/>
          <p:cNvGrpSpPr/>
          <p:nvPr/>
        </p:nvGrpSpPr>
        <p:grpSpPr>
          <a:xfrm>
            <a:off x="7084956" y="1564572"/>
            <a:ext cx="356196" cy="290379"/>
            <a:chOff x="-11728250" y="3245400"/>
            <a:chExt cx="353650" cy="288275"/>
          </a:xfrm>
        </p:grpSpPr>
        <p:sp>
          <p:nvSpPr>
            <p:cNvPr id="11433" name="Google Shape;11433;p70"/>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0"/>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0"/>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0"/>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8" name="Google Shape;11438;p70"/>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9" name="Google Shape;11439;p70"/>
          <p:cNvGrpSpPr/>
          <p:nvPr/>
        </p:nvGrpSpPr>
        <p:grpSpPr>
          <a:xfrm>
            <a:off x="7083760" y="1971660"/>
            <a:ext cx="358588" cy="357642"/>
            <a:chOff x="-11729050" y="3646475"/>
            <a:chExt cx="356025" cy="355050"/>
          </a:xfrm>
        </p:grpSpPr>
        <p:sp>
          <p:nvSpPr>
            <p:cNvPr id="11440" name="Google Shape;11440;p70"/>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0"/>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0"/>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0"/>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0"/>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0"/>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0"/>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0"/>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70"/>
          <p:cNvGrpSpPr/>
          <p:nvPr/>
        </p:nvGrpSpPr>
        <p:grpSpPr>
          <a:xfrm>
            <a:off x="7117464" y="2417211"/>
            <a:ext cx="311804" cy="355451"/>
            <a:chOff x="-11703850" y="4081850"/>
            <a:chExt cx="309575" cy="352875"/>
          </a:xfrm>
        </p:grpSpPr>
        <p:sp>
          <p:nvSpPr>
            <p:cNvPr id="11452" name="Google Shape;11452;p70"/>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0"/>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0"/>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0"/>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0"/>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0"/>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70"/>
          <p:cNvGrpSpPr/>
          <p:nvPr/>
        </p:nvGrpSpPr>
        <p:grpSpPr>
          <a:xfrm>
            <a:off x="5306120" y="2891364"/>
            <a:ext cx="357002" cy="355451"/>
            <a:chOff x="-9958475" y="3180025"/>
            <a:chExt cx="354450" cy="352875"/>
          </a:xfrm>
        </p:grpSpPr>
        <p:sp>
          <p:nvSpPr>
            <p:cNvPr id="11461" name="Google Shape;11461;p70"/>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0"/>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5315247" y="3367345"/>
            <a:ext cx="337966" cy="355325"/>
            <a:chOff x="-9949025" y="3615575"/>
            <a:chExt cx="335550" cy="352750"/>
          </a:xfrm>
        </p:grpSpPr>
        <p:sp>
          <p:nvSpPr>
            <p:cNvPr id="11465" name="Google Shape;11465;p70"/>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0"/>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70"/>
          <p:cNvGrpSpPr/>
          <p:nvPr/>
        </p:nvGrpSpPr>
        <p:grpSpPr>
          <a:xfrm>
            <a:off x="7950093" y="2890851"/>
            <a:ext cx="360175" cy="358423"/>
            <a:chOff x="-9961625" y="4048175"/>
            <a:chExt cx="357600" cy="355825"/>
          </a:xfrm>
        </p:grpSpPr>
        <p:sp>
          <p:nvSpPr>
            <p:cNvPr id="11469" name="Google Shape;11469;p70"/>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0"/>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0"/>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0"/>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0"/>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70"/>
          <p:cNvGrpSpPr/>
          <p:nvPr/>
        </p:nvGrpSpPr>
        <p:grpSpPr>
          <a:xfrm>
            <a:off x="6636814" y="3366363"/>
            <a:ext cx="364959" cy="357289"/>
            <a:chOff x="-8680950" y="3624225"/>
            <a:chExt cx="362350" cy="354700"/>
          </a:xfrm>
        </p:grpSpPr>
        <p:sp>
          <p:nvSpPr>
            <p:cNvPr id="11476" name="Google Shape;11476;p70"/>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0"/>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0"/>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0"/>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773058" y="1532024"/>
            <a:ext cx="313365" cy="355476"/>
            <a:chOff x="-13056975" y="3212300"/>
            <a:chExt cx="311125" cy="352900"/>
          </a:xfrm>
        </p:grpSpPr>
        <p:sp>
          <p:nvSpPr>
            <p:cNvPr id="11483" name="Google Shape;11483;p70"/>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0"/>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0"/>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0"/>
          <p:cNvGrpSpPr/>
          <p:nvPr/>
        </p:nvGrpSpPr>
        <p:grpSpPr>
          <a:xfrm>
            <a:off x="5750446" y="1972818"/>
            <a:ext cx="358588" cy="355325"/>
            <a:chOff x="-13077450" y="3647075"/>
            <a:chExt cx="356025" cy="352750"/>
          </a:xfrm>
        </p:grpSpPr>
        <p:sp>
          <p:nvSpPr>
            <p:cNvPr id="11488" name="Google Shape;11488;p70"/>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0"/>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761552" y="2416418"/>
            <a:ext cx="357002" cy="357037"/>
            <a:chOff x="-13079025" y="4079475"/>
            <a:chExt cx="354450" cy="354450"/>
          </a:xfrm>
        </p:grpSpPr>
        <p:sp>
          <p:nvSpPr>
            <p:cNvPr id="11492" name="Google Shape;11492;p70"/>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0"/>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0"/>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70"/>
          <p:cNvGrpSpPr/>
          <p:nvPr/>
        </p:nvGrpSpPr>
        <p:grpSpPr>
          <a:xfrm>
            <a:off x="7534619" y="1532427"/>
            <a:ext cx="356221" cy="354670"/>
            <a:chOff x="-11292700" y="3213875"/>
            <a:chExt cx="353675" cy="352100"/>
          </a:xfrm>
        </p:grpSpPr>
        <p:sp>
          <p:nvSpPr>
            <p:cNvPr id="11497" name="Google Shape;11497;p70"/>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0"/>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0"/>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0"/>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0"/>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4" name="Google Shape;11504;p70"/>
          <p:cNvGrpSpPr/>
          <p:nvPr/>
        </p:nvGrpSpPr>
        <p:grpSpPr>
          <a:xfrm>
            <a:off x="7528677" y="1972365"/>
            <a:ext cx="368106" cy="356232"/>
            <a:chOff x="-11299000" y="3647875"/>
            <a:chExt cx="365475" cy="353650"/>
          </a:xfrm>
        </p:grpSpPr>
        <p:sp>
          <p:nvSpPr>
            <p:cNvPr id="11505" name="Google Shape;11505;p70"/>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0"/>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0"/>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0"/>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70"/>
          <p:cNvGrpSpPr/>
          <p:nvPr/>
        </p:nvGrpSpPr>
        <p:grpSpPr>
          <a:xfrm>
            <a:off x="7544139" y="2428316"/>
            <a:ext cx="357808" cy="333240"/>
            <a:chOff x="-11295075" y="4092875"/>
            <a:chExt cx="355250" cy="330825"/>
          </a:xfrm>
        </p:grpSpPr>
        <p:sp>
          <p:nvSpPr>
            <p:cNvPr id="11512" name="Google Shape;11512;p70"/>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0"/>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0"/>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0"/>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70"/>
          <p:cNvGrpSpPr/>
          <p:nvPr/>
        </p:nvGrpSpPr>
        <p:grpSpPr>
          <a:xfrm>
            <a:off x="5769739" y="2891364"/>
            <a:ext cx="312585" cy="355451"/>
            <a:chOff x="-9500075" y="3180800"/>
            <a:chExt cx="310350" cy="352875"/>
          </a:xfrm>
        </p:grpSpPr>
        <p:sp>
          <p:nvSpPr>
            <p:cNvPr id="11518" name="Google Shape;11518;p70"/>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0"/>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0"/>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0"/>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0"/>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0"/>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0"/>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70"/>
          <p:cNvGrpSpPr/>
          <p:nvPr/>
        </p:nvGrpSpPr>
        <p:grpSpPr>
          <a:xfrm>
            <a:off x="5747530" y="3366879"/>
            <a:ext cx="356221" cy="356257"/>
            <a:chOff x="-9523700" y="3614000"/>
            <a:chExt cx="353675" cy="353675"/>
          </a:xfrm>
        </p:grpSpPr>
        <p:sp>
          <p:nvSpPr>
            <p:cNvPr id="11528" name="Google Shape;11528;p70"/>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0"/>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0"/>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0"/>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0"/>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0"/>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7532481" y="3389521"/>
            <a:ext cx="356221" cy="354670"/>
            <a:chOff x="-9523700" y="4049550"/>
            <a:chExt cx="353675" cy="352100"/>
          </a:xfrm>
        </p:grpSpPr>
        <p:sp>
          <p:nvSpPr>
            <p:cNvPr id="11538" name="Google Shape;11538;p70"/>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0"/>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0"/>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0"/>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0"/>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70"/>
          <p:cNvGrpSpPr/>
          <p:nvPr/>
        </p:nvGrpSpPr>
        <p:grpSpPr>
          <a:xfrm>
            <a:off x="7088596" y="3389494"/>
            <a:ext cx="357002" cy="311029"/>
            <a:chOff x="-8209150" y="3659675"/>
            <a:chExt cx="354450" cy="308775"/>
          </a:xfrm>
        </p:grpSpPr>
        <p:sp>
          <p:nvSpPr>
            <p:cNvPr id="11546" name="Google Shape;11546;p70"/>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0"/>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0"/>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0"/>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70"/>
          <p:cNvGrpSpPr/>
          <p:nvPr/>
        </p:nvGrpSpPr>
        <p:grpSpPr>
          <a:xfrm>
            <a:off x="6191845" y="1532024"/>
            <a:ext cx="356221" cy="355476"/>
            <a:chOff x="-12643475" y="3212300"/>
            <a:chExt cx="353675" cy="352900"/>
          </a:xfrm>
        </p:grpSpPr>
        <p:sp>
          <p:nvSpPr>
            <p:cNvPr id="11553" name="Google Shape;11553;p70"/>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0"/>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0"/>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0"/>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0"/>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0"/>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0"/>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0"/>
          <p:cNvGrpSpPr/>
          <p:nvPr/>
        </p:nvGrpSpPr>
        <p:grpSpPr>
          <a:xfrm>
            <a:off x="6191845" y="1983798"/>
            <a:ext cx="356221" cy="333366"/>
            <a:chOff x="-12643475" y="3657325"/>
            <a:chExt cx="353675" cy="330950"/>
          </a:xfrm>
        </p:grpSpPr>
        <p:sp>
          <p:nvSpPr>
            <p:cNvPr id="11563" name="Google Shape;11563;p70"/>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0"/>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0"/>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0"/>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6202157" y="2418407"/>
            <a:ext cx="356221" cy="353059"/>
            <a:chOff x="-12643475" y="4081850"/>
            <a:chExt cx="353675" cy="350500"/>
          </a:xfrm>
        </p:grpSpPr>
        <p:sp>
          <p:nvSpPr>
            <p:cNvPr id="11570" name="Google Shape;11570;p70"/>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0"/>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0"/>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70"/>
          <p:cNvGrpSpPr/>
          <p:nvPr/>
        </p:nvGrpSpPr>
        <p:grpSpPr>
          <a:xfrm>
            <a:off x="7974847" y="1532427"/>
            <a:ext cx="355416" cy="354670"/>
            <a:chOff x="-10857925" y="3213875"/>
            <a:chExt cx="352875" cy="352100"/>
          </a:xfrm>
        </p:grpSpPr>
        <p:sp>
          <p:nvSpPr>
            <p:cNvPr id="11575" name="Google Shape;11575;p70"/>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0"/>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0"/>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0"/>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0"/>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0"/>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0"/>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5" name="Google Shape;11585;p70"/>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6" name="Google Shape;11586;p70"/>
          <p:cNvGrpSpPr/>
          <p:nvPr/>
        </p:nvGrpSpPr>
        <p:grpSpPr>
          <a:xfrm>
            <a:off x="7984757" y="2428316"/>
            <a:ext cx="356221" cy="333240"/>
            <a:chOff x="-10858725" y="4092875"/>
            <a:chExt cx="353675" cy="330825"/>
          </a:xfrm>
        </p:grpSpPr>
        <p:sp>
          <p:nvSpPr>
            <p:cNvPr id="11587" name="Google Shape;11587;p70"/>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0"/>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0"/>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0"/>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6191762" y="2891855"/>
            <a:ext cx="356096" cy="354469"/>
            <a:chOff x="-9089725" y="3180200"/>
            <a:chExt cx="353550" cy="351900"/>
          </a:xfrm>
        </p:grpSpPr>
        <p:sp>
          <p:nvSpPr>
            <p:cNvPr id="11594" name="Google Shape;11594;p70"/>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6243280" y="3367282"/>
            <a:ext cx="252278" cy="355451"/>
            <a:chOff x="-9039300" y="3614000"/>
            <a:chExt cx="250475" cy="352875"/>
          </a:xfrm>
        </p:grpSpPr>
        <p:sp>
          <p:nvSpPr>
            <p:cNvPr id="11597" name="Google Shape;11597;p70"/>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7975246" y="3389521"/>
            <a:ext cx="354635" cy="354670"/>
            <a:chOff x="-9088150" y="4049550"/>
            <a:chExt cx="352100" cy="352100"/>
          </a:xfrm>
        </p:grpSpPr>
        <p:sp>
          <p:nvSpPr>
            <p:cNvPr id="11600" name="Google Shape;11600;p70"/>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0"/>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0"/>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0"/>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70"/>
          <p:cNvGrpSpPr/>
          <p:nvPr/>
        </p:nvGrpSpPr>
        <p:grpSpPr>
          <a:xfrm>
            <a:off x="7109610" y="2891754"/>
            <a:ext cx="315757" cy="354670"/>
            <a:chOff x="-8191825" y="3174500"/>
            <a:chExt cx="313500" cy="352100"/>
          </a:xfrm>
        </p:grpSpPr>
        <p:sp>
          <p:nvSpPr>
            <p:cNvPr id="11607" name="Google Shape;11607;p70"/>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0"/>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0"/>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13"/>
        <p:cNvGrpSpPr/>
        <p:nvPr/>
      </p:nvGrpSpPr>
      <p:grpSpPr>
        <a:xfrm>
          <a:off x="0" y="0"/>
          <a:ext cx="0" cy="0"/>
          <a:chOff x="0" y="0"/>
          <a:chExt cx="0" cy="0"/>
        </a:xfrm>
      </p:grpSpPr>
      <p:sp>
        <p:nvSpPr>
          <p:cNvPr id="11614" name="Google Shape;11614;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1615" name="Google Shape;11615;p71"/>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6" name="Google Shape;11616;p71"/>
          <p:cNvGrpSpPr/>
          <p:nvPr/>
        </p:nvGrpSpPr>
        <p:grpSpPr>
          <a:xfrm>
            <a:off x="748855" y="2243507"/>
            <a:ext cx="452798" cy="449473"/>
            <a:chOff x="-21322300" y="3693325"/>
            <a:chExt cx="306400" cy="304150"/>
          </a:xfrm>
        </p:grpSpPr>
        <p:sp>
          <p:nvSpPr>
            <p:cNvPr id="11617" name="Google Shape;11617;p7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1"/>
          <p:cNvGrpSpPr/>
          <p:nvPr/>
        </p:nvGrpSpPr>
        <p:grpSpPr>
          <a:xfrm>
            <a:off x="748263" y="2810244"/>
            <a:ext cx="453980" cy="422540"/>
            <a:chOff x="-21322300" y="4077125"/>
            <a:chExt cx="307200" cy="285925"/>
          </a:xfrm>
        </p:grpSpPr>
        <p:sp>
          <p:nvSpPr>
            <p:cNvPr id="11622" name="Google Shape;11622;p7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71"/>
          <p:cNvGrpSpPr/>
          <p:nvPr/>
        </p:nvGrpSpPr>
        <p:grpSpPr>
          <a:xfrm>
            <a:off x="3525440" y="1689128"/>
            <a:ext cx="451653" cy="450212"/>
            <a:chOff x="-19394200" y="3333800"/>
            <a:chExt cx="305625" cy="304650"/>
          </a:xfrm>
        </p:grpSpPr>
        <p:sp>
          <p:nvSpPr>
            <p:cNvPr id="11635" name="Google Shape;11635;p7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1"/>
          <p:cNvGrpSpPr/>
          <p:nvPr/>
        </p:nvGrpSpPr>
        <p:grpSpPr>
          <a:xfrm>
            <a:off x="3524276" y="2243580"/>
            <a:ext cx="453980" cy="449325"/>
            <a:chOff x="-19396575" y="3708500"/>
            <a:chExt cx="307200" cy="304050"/>
          </a:xfrm>
        </p:grpSpPr>
        <p:sp>
          <p:nvSpPr>
            <p:cNvPr id="11645" name="Google Shape;11645;p7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71"/>
          <p:cNvGrpSpPr/>
          <p:nvPr/>
        </p:nvGrpSpPr>
        <p:grpSpPr>
          <a:xfrm>
            <a:off x="3518457" y="2796461"/>
            <a:ext cx="465618" cy="450101"/>
            <a:chOff x="-19394200" y="4084200"/>
            <a:chExt cx="315075" cy="304575"/>
          </a:xfrm>
        </p:grpSpPr>
        <p:sp>
          <p:nvSpPr>
            <p:cNvPr id="11649" name="Google Shape;11649;p7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1"/>
          <p:cNvGrpSpPr/>
          <p:nvPr/>
        </p:nvGrpSpPr>
        <p:grpSpPr>
          <a:xfrm>
            <a:off x="6324167" y="1689001"/>
            <a:ext cx="400447" cy="450470"/>
            <a:chOff x="-17526750" y="3309200"/>
            <a:chExt cx="270975" cy="304825"/>
          </a:xfrm>
        </p:grpSpPr>
        <p:sp>
          <p:nvSpPr>
            <p:cNvPr id="11656" name="Google Shape;11656;p7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71"/>
          <p:cNvGrpSpPr/>
          <p:nvPr/>
        </p:nvGrpSpPr>
        <p:grpSpPr>
          <a:xfrm>
            <a:off x="6300319" y="2244173"/>
            <a:ext cx="448143" cy="448143"/>
            <a:chOff x="-17542500" y="3684100"/>
            <a:chExt cx="303250" cy="303250"/>
          </a:xfrm>
        </p:grpSpPr>
        <p:sp>
          <p:nvSpPr>
            <p:cNvPr id="11662" name="Google Shape;11662;p7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71"/>
          <p:cNvGrpSpPr/>
          <p:nvPr/>
        </p:nvGrpSpPr>
        <p:grpSpPr>
          <a:xfrm>
            <a:off x="6299728" y="2810817"/>
            <a:ext cx="449325" cy="421395"/>
            <a:chOff x="-17542500" y="4068450"/>
            <a:chExt cx="304050" cy="285150"/>
          </a:xfrm>
        </p:grpSpPr>
        <p:sp>
          <p:nvSpPr>
            <p:cNvPr id="11670" name="Google Shape;11670;p7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71"/>
          <p:cNvGrpSpPr/>
          <p:nvPr/>
        </p:nvGrpSpPr>
        <p:grpSpPr>
          <a:xfrm>
            <a:off x="3530150" y="3342211"/>
            <a:ext cx="343404" cy="449325"/>
            <a:chOff x="-15652200" y="3335975"/>
            <a:chExt cx="232375" cy="304050"/>
          </a:xfrm>
        </p:grpSpPr>
        <p:sp>
          <p:nvSpPr>
            <p:cNvPr id="11677" name="Google Shape;11677;p7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1"/>
          <p:cNvGrpSpPr/>
          <p:nvPr/>
        </p:nvGrpSpPr>
        <p:grpSpPr>
          <a:xfrm>
            <a:off x="1303491" y="1689573"/>
            <a:ext cx="450470" cy="449325"/>
            <a:chOff x="-20946600" y="3317850"/>
            <a:chExt cx="304825" cy="304050"/>
          </a:xfrm>
        </p:grpSpPr>
        <p:sp>
          <p:nvSpPr>
            <p:cNvPr id="11687" name="Google Shape;11687;p7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71"/>
          <p:cNvGrpSpPr/>
          <p:nvPr/>
        </p:nvGrpSpPr>
        <p:grpSpPr>
          <a:xfrm>
            <a:off x="1304064" y="2243729"/>
            <a:ext cx="449325" cy="449030"/>
            <a:chOff x="-20945825" y="3692175"/>
            <a:chExt cx="304050" cy="303850"/>
          </a:xfrm>
        </p:grpSpPr>
        <p:sp>
          <p:nvSpPr>
            <p:cNvPr id="11691" name="Google Shape;11691;p7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1"/>
          <p:cNvGrpSpPr/>
          <p:nvPr/>
        </p:nvGrpSpPr>
        <p:grpSpPr>
          <a:xfrm>
            <a:off x="1329667" y="2797442"/>
            <a:ext cx="398119" cy="448143"/>
            <a:chOff x="-20930075" y="4066100"/>
            <a:chExt cx="269400" cy="303250"/>
          </a:xfrm>
        </p:grpSpPr>
        <p:sp>
          <p:nvSpPr>
            <p:cNvPr id="11696" name="Google Shape;11696;p7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1"/>
          <p:cNvGrpSpPr/>
          <p:nvPr/>
        </p:nvGrpSpPr>
        <p:grpSpPr>
          <a:xfrm>
            <a:off x="4110888" y="1689848"/>
            <a:ext cx="372516" cy="448771"/>
            <a:chOff x="-18994100" y="3334775"/>
            <a:chExt cx="252075" cy="303675"/>
          </a:xfrm>
        </p:grpSpPr>
        <p:sp>
          <p:nvSpPr>
            <p:cNvPr id="11699" name="Google Shape;11699;p7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71"/>
          <p:cNvGrpSpPr/>
          <p:nvPr/>
        </p:nvGrpSpPr>
        <p:grpSpPr>
          <a:xfrm>
            <a:off x="4125445" y="2244743"/>
            <a:ext cx="343404" cy="446998"/>
            <a:chOff x="-18983850" y="3710075"/>
            <a:chExt cx="232375" cy="302475"/>
          </a:xfrm>
        </p:grpSpPr>
        <p:sp>
          <p:nvSpPr>
            <p:cNvPr id="11704" name="Google Shape;11704;p7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71"/>
          <p:cNvGrpSpPr/>
          <p:nvPr/>
        </p:nvGrpSpPr>
        <p:grpSpPr>
          <a:xfrm>
            <a:off x="4071911" y="2797422"/>
            <a:ext cx="450470" cy="448180"/>
            <a:chOff x="-19020075" y="4084200"/>
            <a:chExt cx="304825" cy="303275"/>
          </a:xfrm>
        </p:grpSpPr>
        <p:sp>
          <p:nvSpPr>
            <p:cNvPr id="11709" name="Google Shape;11709;p7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71"/>
          <p:cNvGrpSpPr/>
          <p:nvPr/>
        </p:nvGrpSpPr>
        <p:grpSpPr>
          <a:xfrm>
            <a:off x="6889176" y="1689001"/>
            <a:ext cx="396937" cy="450470"/>
            <a:chOff x="-17149475" y="3309200"/>
            <a:chExt cx="268600" cy="304825"/>
          </a:xfrm>
        </p:grpSpPr>
        <p:sp>
          <p:nvSpPr>
            <p:cNvPr id="11719" name="Google Shape;11719;p7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71"/>
          <p:cNvGrpSpPr/>
          <p:nvPr/>
        </p:nvGrpSpPr>
        <p:grpSpPr>
          <a:xfrm>
            <a:off x="6862982" y="2258120"/>
            <a:ext cx="449325" cy="420249"/>
            <a:chOff x="-17168375" y="3692750"/>
            <a:chExt cx="304050" cy="284375"/>
          </a:xfrm>
        </p:grpSpPr>
        <p:sp>
          <p:nvSpPr>
            <p:cNvPr id="11722" name="Google Shape;11722;p7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71"/>
          <p:cNvGrpSpPr/>
          <p:nvPr/>
        </p:nvGrpSpPr>
        <p:grpSpPr>
          <a:xfrm>
            <a:off x="6859491" y="2796852"/>
            <a:ext cx="456308" cy="449325"/>
            <a:chOff x="-17170750" y="4058800"/>
            <a:chExt cx="308775" cy="304050"/>
          </a:xfrm>
        </p:grpSpPr>
        <p:sp>
          <p:nvSpPr>
            <p:cNvPr id="11730" name="Google Shape;11730;p7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1"/>
          <p:cNvGrpSpPr/>
          <p:nvPr/>
        </p:nvGrpSpPr>
        <p:grpSpPr>
          <a:xfrm>
            <a:off x="5721388" y="3343358"/>
            <a:ext cx="450470" cy="446998"/>
            <a:chOff x="-15688425" y="3707725"/>
            <a:chExt cx="304825" cy="302475"/>
          </a:xfrm>
        </p:grpSpPr>
        <p:sp>
          <p:nvSpPr>
            <p:cNvPr id="11748" name="Google Shape;11748;p7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1"/>
          <p:cNvGrpSpPr/>
          <p:nvPr/>
        </p:nvGrpSpPr>
        <p:grpSpPr>
          <a:xfrm>
            <a:off x="1865544" y="1690441"/>
            <a:ext cx="451653" cy="447589"/>
            <a:chOff x="-20572500" y="3319025"/>
            <a:chExt cx="305625" cy="302875"/>
          </a:xfrm>
        </p:grpSpPr>
        <p:sp>
          <p:nvSpPr>
            <p:cNvPr id="11755" name="Google Shape;11755;p7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1"/>
          <p:cNvGrpSpPr/>
          <p:nvPr/>
        </p:nvGrpSpPr>
        <p:grpSpPr>
          <a:xfrm>
            <a:off x="1866708" y="2305410"/>
            <a:ext cx="449325" cy="325670"/>
            <a:chOff x="-20571700" y="3722875"/>
            <a:chExt cx="304050" cy="220375"/>
          </a:xfrm>
        </p:grpSpPr>
        <p:sp>
          <p:nvSpPr>
            <p:cNvPr id="11758" name="Google Shape;11758;p7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71"/>
          <p:cNvGrpSpPr/>
          <p:nvPr/>
        </p:nvGrpSpPr>
        <p:grpSpPr>
          <a:xfrm>
            <a:off x="1866135" y="2796278"/>
            <a:ext cx="450470" cy="450470"/>
            <a:chOff x="-20571700" y="4066875"/>
            <a:chExt cx="304825" cy="304825"/>
          </a:xfrm>
        </p:grpSpPr>
        <p:sp>
          <p:nvSpPr>
            <p:cNvPr id="11766" name="Google Shape;11766;p7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1"/>
          <p:cNvGrpSpPr/>
          <p:nvPr/>
        </p:nvGrpSpPr>
        <p:grpSpPr>
          <a:xfrm>
            <a:off x="4632837" y="1688259"/>
            <a:ext cx="453980" cy="451948"/>
            <a:chOff x="-18645175" y="3334200"/>
            <a:chExt cx="307200" cy="305825"/>
          </a:xfrm>
        </p:grpSpPr>
        <p:sp>
          <p:nvSpPr>
            <p:cNvPr id="11773" name="Google Shape;11773;p7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1"/>
          <p:cNvGrpSpPr/>
          <p:nvPr/>
        </p:nvGrpSpPr>
        <p:grpSpPr>
          <a:xfrm>
            <a:off x="4633429" y="2242989"/>
            <a:ext cx="452798" cy="450507"/>
            <a:chOff x="-18645175" y="3708500"/>
            <a:chExt cx="306400" cy="304850"/>
          </a:xfrm>
        </p:grpSpPr>
        <p:sp>
          <p:nvSpPr>
            <p:cNvPr id="11779" name="Google Shape;11779;p7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71"/>
          <p:cNvGrpSpPr/>
          <p:nvPr/>
        </p:nvGrpSpPr>
        <p:grpSpPr>
          <a:xfrm>
            <a:off x="4631101" y="2795630"/>
            <a:ext cx="457453" cy="451763"/>
            <a:chOff x="-18647525" y="4082625"/>
            <a:chExt cx="309550" cy="305700"/>
          </a:xfrm>
        </p:grpSpPr>
        <p:sp>
          <p:nvSpPr>
            <p:cNvPr id="11787" name="Google Shape;11787;p7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71"/>
          <p:cNvGrpSpPr/>
          <p:nvPr/>
        </p:nvGrpSpPr>
        <p:grpSpPr>
          <a:xfrm>
            <a:off x="7441485" y="1689592"/>
            <a:ext cx="395755" cy="449288"/>
            <a:chOff x="-16775350" y="3309200"/>
            <a:chExt cx="267800" cy="304025"/>
          </a:xfrm>
        </p:grpSpPr>
        <p:sp>
          <p:nvSpPr>
            <p:cNvPr id="11792" name="Google Shape;11792;p7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71"/>
          <p:cNvGrpSpPr/>
          <p:nvPr/>
        </p:nvGrpSpPr>
        <p:grpSpPr>
          <a:xfrm>
            <a:off x="7441485" y="2241827"/>
            <a:ext cx="395755" cy="452835"/>
            <a:chOff x="-16775350" y="3683300"/>
            <a:chExt cx="267800" cy="306425"/>
          </a:xfrm>
        </p:grpSpPr>
        <p:sp>
          <p:nvSpPr>
            <p:cNvPr id="11796" name="Google Shape;11796;p7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1"/>
          <p:cNvGrpSpPr/>
          <p:nvPr/>
        </p:nvGrpSpPr>
        <p:grpSpPr>
          <a:xfrm>
            <a:off x="7413536" y="2796870"/>
            <a:ext cx="451653" cy="449288"/>
            <a:chOff x="-16794250" y="4058225"/>
            <a:chExt cx="305625" cy="304025"/>
          </a:xfrm>
        </p:grpSpPr>
        <p:sp>
          <p:nvSpPr>
            <p:cNvPr id="11800" name="Google Shape;11800;p7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9" name="Google Shape;11809;p71"/>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0" name="Google Shape;11810;p71"/>
          <p:cNvGrpSpPr/>
          <p:nvPr/>
        </p:nvGrpSpPr>
        <p:grpSpPr>
          <a:xfrm>
            <a:off x="2414953" y="1689573"/>
            <a:ext cx="457453" cy="449325"/>
            <a:chOff x="-20199150" y="3317850"/>
            <a:chExt cx="309550" cy="304050"/>
          </a:xfrm>
        </p:grpSpPr>
        <p:sp>
          <p:nvSpPr>
            <p:cNvPr id="11811" name="Google Shape;11811;p7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71"/>
          <p:cNvGrpSpPr/>
          <p:nvPr/>
        </p:nvGrpSpPr>
        <p:grpSpPr>
          <a:xfrm>
            <a:off x="2417281" y="2242861"/>
            <a:ext cx="452798" cy="450766"/>
            <a:chOff x="-20199150" y="3693150"/>
            <a:chExt cx="306400" cy="305025"/>
          </a:xfrm>
        </p:grpSpPr>
        <p:sp>
          <p:nvSpPr>
            <p:cNvPr id="11819" name="Google Shape;11819;p7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71"/>
          <p:cNvGrpSpPr/>
          <p:nvPr/>
        </p:nvGrpSpPr>
        <p:grpSpPr>
          <a:xfrm>
            <a:off x="2417854" y="2795687"/>
            <a:ext cx="451653" cy="451653"/>
            <a:chOff x="-20197575" y="4066875"/>
            <a:chExt cx="305625" cy="305625"/>
          </a:xfrm>
        </p:grpSpPr>
        <p:sp>
          <p:nvSpPr>
            <p:cNvPr id="11826" name="Google Shape;11826;p7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71"/>
          <p:cNvGrpSpPr/>
          <p:nvPr/>
        </p:nvGrpSpPr>
        <p:grpSpPr>
          <a:xfrm>
            <a:off x="5200071" y="1687520"/>
            <a:ext cx="449325" cy="453426"/>
            <a:chOff x="-18271050" y="3333200"/>
            <a:chExt cx="304050" cy="306825"/>
          </a:xfrm>
        </p:grpSpPr>
        <p:sp>
          <p:nvSpPr>
            <p:cNvPr id="11835" name="Google Shape;11835;p7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71"/>
          <p:cNvGrpSpPr/>
          <p:nvPr/>
        </p:nvGrpSpPr>
        <p:grpSpPr>
          <a:xfrm>
            <a:off x="5200644" y="2244171"/>
            <a:ext cx="448180" cy="448143"/>
            <a:chOff x="-18270275" y="3710875"/>
            <a:chExt cx="303275" cy="303250"/>
          </a:xfrm>
        </p:grpSpPr>
        <p:sp>
          <p:nvSpPr>
            <p:cNvPr id="11841" name="Google Shape;11841;p7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71"/>
          <p:cNvGrpSpPr/>
          <p:nvPr/>
        </p:nvGrpSpPr>
        <p:grpSpPr>
          <a:xfrm>
            <a:off x="5254196" y="2797422"/>
            <a:ext cx="341076" cy="448180"/>
            <a:chOff x="-18234025" y="4084200"/>
            <a:chExt cx="230800" cy="303275"/>
          </a:xfrm>
        </p:grpSpPr>
        <p:sp>
          <p:nvSpPr>
            <p:cNvPr id="11848" name="Google Shape;11848;p7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71"/>
          <p:cNvGrpSpPr/>
          <p:nvPr/>
        </p:nvGrpSpPr>
        <p:grpSpPr>
          <a:xfrm>
            <a:off x="2366751" y="3341641"/>
            <a:ext cx="449325" cy="450470"/>
            <a:chOff x="-16419350" y="3308400"/>
            <a:chExt cx="304050" cy="304825"/>
          </a:xfrm>
        </p:grpSpPr>
        <p:sp>
          <p:nvSpPr>
            <p:cNvPr id="11852" name="Google Shape;11852;p7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71"/>
          <p:cNvGrpSpPr/>
          <p:nvPr/>
        </p:nvGrpSpPr>
        <p:grpSpPr>
          <a:xfrm>
            <a:off x="4638306" y="3340423"/>
            <a:ext cx="395755" cy="452872"/>
            <a:chOff x="-16401225" y="3683275"/>
            <a:chExt cx="267800" cy="306450"/>
          </a:xfrm>
        </p:grpSpPr>
        <p:sp>
          <p:nvSpPr>
            <p:cNvPr id="11860" name="Google Shape;11860;p7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71"/>
          <p:cNvGrpSpPr/>
          <p:nvPr/>
        </p:nvGrpSpPr>
        <p:grpSpPr>
          <a:xfrm>
            <a:off x="8003755" y="2797062"/>
            <a:ext cx="450470" cy="448180"/>
            <a:chOff x="-16419350" y="4058200"/>
            <a:chExt cx="304825" cy="303275"/>
          </a:xfrm>
        </p:grpSpPr>
        <p:sp>
          <p:nvSpPr>
            <p:cNvPr id="11868" name="Google Shape;11868;p7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71"/>
          <p:cNvGrpSpPr/>
          <p:nvPr/>
        </p:nvGrpSpPr>
        <p:grpSpPr>
          <a:xfrm>
            <a:off x="4030643" y="3343080"/>
            <a:ext cx="450507" cy="447589"/>
            <a:chOff x="-15296200" y="3326900"/>
            <a:chExt cx="304850" cy="302875"/>
          </a:xfrm>
        </p:grpSpPr>
        <p:sp>
          <p:nvSpPr>
            <p:cNvPr id="11876" name="Google Shape;11876;p7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1"/>
          <p:cNvGrpSpPr/>
          <p:nvPr/>
        </p:nvGrpSpPr>
        <p:grpSpPr>
          <a:xfrm>
            <a:off x="2946296" y="1706881"/>
            <a:ext cx="486566" cy="414708"/>
            <a:chOff x="-19835275" y="3330250"/>
            <a:chExt cx="329250" cy="280625"/>
          </a:xfrm>
        </p:grpSpPr>
        <p:sp>
          <p:nvSpPr>
            <p:cNvPr id="11882" name="Google Shape;11882;p7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5" name="Google Shape;11885;p71"/>
          <p:cNvGrpSpPr/>
          <p:nvPr/>
        </p:nvGrpSpPr>
        <p:grpSpPr>
          <a:xfrm>
            <a:off x="2964325" y="2243470"/>
            <a:ext cx="450507" cy="449547"/>
            <a:chOff x="-19822675" y="3692750"/>
            <a:chExt cx="304850" cy="304200"/>
          </a:xfrm>
        </p:grpSpPr>
        <p:sp>
          <p:nvSpPr>
            <p:cNvPr id="11886" name="Google Shape;11886;p7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71"/>
          <p:cNvGrpSpPr/>
          <p:nvPr/>
        </p:nvGrpSpPr>
        <p:grpSpPr>
          <a:xfrm>
            <a:off x="2964916" y="2796278"/>
            <a:ext cx="449325" cy="450470"/>
            <a:chOff x="-19822675" y="4066875"/>
            <a:chExt cx="304050" cy="304825"/>
          </a:xfrm>
        </p:grpSpPr>
        <p:sp>
          <p:nvSpPr>
            <p:cNvPr id="11892" name="Google Shape;11892;p7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71"/>
          <p:cNvGrpSpPr/>
          <p:nvPr/>
        </p:nvGrpSpPr>
        <p:grpSpPr>
          <a:xfrm>
            <a:off x="5773985" y="1689571"/>
            <a:ext cx="399302" cy="449325"/>
            <a:chOff x="-17878825" y="3334400"/>
            <a:chExt cx="270200" cy="304050"/>
          </a:xfrm>
        </p:grpSpPr>
        <p:sp>
          <p:nvSpPr>
            <p:cNvPr id="11899" name="Google Shape;11899;p7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71"/>
          <p:cNvGrpSpPr/>
          <p:nvPr/>
        </p:nvGrpSpPr>
        <p:grpSpPr>
          <a:xfrm>
            <a:off x="5747809" y="2242416"/>
            <a:ext cx="451653" cy="451653"/>
            <a:chOff x="-17896150" y="3709300"/>
            <a:chExt cx="305625" cy="305625"/>
          </a:xfrm>
        </p:grpSpPr>
        <p:sp>
          <p:nvSpPr>
            <p:cNvPr id="11907" name="Google Shape;11907;p7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71"/>
          <p:cNvGrpSpPr/>
          <p:nvPr/>
        </p:nvGrpSpPr>
        <p:grpSpPr>
          <a:xfrm>
            <a:off x="5775740" y="2795686"/>
            <a:ext cx="395792" cy="451653"/>
            <a:chOff x="-17878025" y="4082625"/>
            <a:chExt cx="267825" cy="305625"/>
          </a:xfrm>
        </p:grpSpPr>
        <p:sp>
          <p:nvSpPr>
            <p:cNvPr id="11912" name="Google Shape;11912;p7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71"/>
          <p:cNvGrpSpPr/>
          <p:nvPr/>
        </p:nvGrpSpPr>
        <p:grpSpPr>
          <a:xfrm>
            <a:off x="2919632" y="3355015"/>
            <a:ext cx="450507" cy="423722"/>
            <a:chOff x="-16044450" y="3317850"/>
            <a:chExt cx="304850" cy="286725"/>
          </a:xfrm>
        </p:grpSpPr>
        <p:sp>
          <p:nvSpPr>
            <p:cNvPr id="11920" name="Google Shape;11920;p7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4" name="Google Shape;11924;p71"/>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5" name="Google Shape;11925;p71"/>
          <p:cNvGrpSpPr/>
          <p:nvPr/>
        </p:nvGrpSpPr>
        <p:grpSpPr>
          <a:xfrm>
            <a:off x="8042149" y="2243724"/>
            <a:ext cx="373662" cy="449030"/>
            <a:chOff x="-16018450" y="4058400"/>
            <a:chExt cx="252850" cy="303850"/>
          </a:xfrm>
        </p:grpSpPr>
        <p:sp>
          <p:nvSpPr>
            <p:cNvPr id="11926" name="Google Shape;11926;p7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0" name="Google Shape;11930;p71"/>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34"/>
        <p:cNvGrpSpPr/>
        <p:nvPr/>
      </p:nvGrpSpPr>
      <p:grpSpPr>
        <a:xfrm>
          <a:off x="0" y="0"/>
          <a:ext cx="0" cy="0"/>
          <a:chOff x="0" y="0"/>
          <a:chExt cx="0" cy="0"/>
        </a:xfrm>
      </p:grpSpPr>
      <p:sp>
        <p:nvSpPr>
          <p:cNvPr id="11935" name="Google Shape;11935;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1936" name="Google Shape;11936;p72"/>
          <p:cNvGrpSpPr/>
          <p:nvPr/>
        </p:nvGrpSpPr>
        <p:grpSpPr>
          <a:xfrm>
            <a:off x="845901" y="1689241"/>
            <a:ext cx="442337" cy="419623"/>
            <a:chOff x="-6696925" y="3272575"/>
            <a:chExt cx="307200" cy="291425"/>
          </a:xfrm>
        </p:grpSpPr>
        <p:sp>
          <p:nvSpPr>
            <p:cNvPr id="11937" name="Google Shape;11937;p72"/>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2"/>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72"/>
          <p:cNvGrpSpPr/>
          <p:nvPr/>
        </p:nvGrpSpPr>
        <p:grpSpPr>
          <a:xfrm>
            <a:off x="845884" y="2204636"/>
            <a:ext cx="442373" cy="420775"/>
            <a:chOff x="-6690625" y="3631325"/>
            <a:chExt cx="307225" cy="292225"/>
          </a:xfrm>
        </p:grpSpPr>
        <p:sp>
          <p:nvSpPr>
            <p:cNvPr id="11940" name="Google Shape;11940;p72"/>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2"/>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2"/>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2"/>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2"/>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72"/>
          <p:cNvGrpSpPr/>
          <p:nvPr/>
        </p:nvGrpSpPr>
        <p:grpSpPr>
          <a:xfrm>
            <a:off x="868005" y="2756972"/>
            <a:ext cx="421927" cy="419371"/>
            <a:chOff x="-6689825" y="3992050"/>
            <a:chExt cx="293025" cy="291250"/>
          </a:xfrm>
        </p:grpSpPr>
        <p:sp>
          <p:nvSpPr>
            <p:cNvPr id="11946" name="Google Shape;11946;p72"/>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2"/>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2"/>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2"/>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2"/>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2"/>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2"/>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2"/>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2"/>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2"/>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2"/>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2"/>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8" name="Google Shape;11958;p72"/>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9" name="Google Shape;11959;p72"/>
          <p:cNvGrpSpPr/>
          <p:nvPr/>
        </p:nvGrpSpPr>
        <p:grpSpPr>
          <a:xfrm>
            <a:off x="3551317" y="2205192"/>
            <a:ext cx="423043" cy="419659"/>
            <a:chOff x="-4837325" y="3612425"/>
            <a:chExt cx="293800" cy="291450"/>
          </a:xfrm>
        </p:grpSpPr>
        <p:sp>
          <p:nvSpPr>
            <p:cNvPr id="11960" name="Google Shape;11960;p72"/>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2"/>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2"/>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72"/>
          <p:cNvGrpSpPr/>
          <p:nvPr/>
        </p:nvGrpSpPr>
        <p:grpSpPr>
          <a:xfrm>
            <a:off x="3564349" y="2756826"/>
            <a:ext cx="420775" cy="419659"/>
            <a:chOff x="-4837325" y="3971575"/>
            <a:chExt cx="292225" cy="291450"/>
          </a:xfrm>
        </p:grpSpPr>
        <p:sp>
          <p:nvSpPr>
            <p:cNvPr id="11964" name="Google Shape;11964;p72"/>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2"/>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2"/>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2"/>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2"/>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2"/>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2"/>
          <p:cNvGrpSpPr/>
          <p:nvPr/>
        </p:nvGrpSpPr>
        <p:grpSpPr>
          <a:xfrm>
            <a:off x="6256364" y="1714185"/>
            <a:ext cx="430998" cy="369730"/>
            <a:chOff x="-3037625" y="3254850"/>
            <a:chExt cx="299325" cy="256775"/>
          </a:xfrm>
        </p:grpSpPr>
        <p:sp>
          <p:nvSpPr>
            <p:cNvPr id="11971" name="Google Shape;11971;p72"/>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2"/>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2"/>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2"/>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72"/>
          <p:cNvGrpSpPr/>
          <p:nvPr/>
        </p:nvGrpSpPr>
        <p:grpSpPr>
          <a:xfrm>
            <a:off x="6260324" y="2204615"/>
            <a:ext cx="423079" cy="420811"/>
            <a:chOff x="-3031325" y="3597450"/>
            <a:chExt cx="293825" cy="292250"/>
          </a:xfrm>
        </p:grpSpPr>
        <p:sp>
          <p:nvSpPr>
            <p:cNvPr id="11976" name="Google Shape;11976;p72"/>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2"/>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2"/>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2"/>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72"/>
          <p:cNvGrpSpPr/>
          <p:nvPr/>
        </p:nvGrpSpPr>
        <p:grpSpPr>
          <a:xfrm>
            <a:off x="6272798" y="2781214"/>
            <a:ext cx="421927" cy="370882"/>
            <a:chOff x="-3030525" y="3973150"/>
            <a:chExt cx="293025" cy="257575"/>
          </a:xfrm>
        </p:grpSpPr>
        <p:sp>
          <p:nvSpPr>
            <p:cNvPr id="11981" name="Google Shape;11981;p72"/>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2"/>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2"/>
          <p:cNvGrpSpPr/>
          <p:nvPr/>
        </p:nvGrpSpPr>
        <p:grpSpPr>
          <a:xfrm>
            <a:off x="1374391" y="3369426"/>
            <a:ext cx="421927" cy="297195"/>
            <a:chOff x="-1199300" y="3279250"/>
            <a:chExt cx="293025" cy="206400"/>
          </a:xfrm>
        </p:grpSpPr>
        <p:sp>
          <p:nvSpPr>
            <p:cNvPr id="11984" name="Google Shape;11984;p72"/>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2"/>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2"/>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2"/>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72"/>
          <p:cNvGrpSpPr/>
          <p:nvPr/>
        </p:nvGrpSpPr>
        <p:grpSpPr>
          <a:xfrm>
            <a:off x="1381477" y="1688773"/>
            <a:ext cx="444605" cy="420559"/>
            <a:chOff x="-6338550" y="3272950"/>
            <a:chExt cx="308775" cy="292075"/>
          </a:xfrm>
        </p:grpSpPr>
        <p:sp>
          <p:nvSpPr>
            <p:cNvPr id="11989" name="Google Shape;11989;p72"/>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2"/>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2"/>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72"/>
          <p:cNvGrpSpPr/>
          <p:nvPr/>
        </p:nvGrpSpPr>
        <p:grpSpPr>
          <a:xfrm>
            <a:off x="1392817" y="2205194"/>
            <a:ext cx="421927" cy="419659"/>
            <a:chOff x="-6329100" y="3632100"/>
            <a:chExt cx="293025" cy="291450"/>
          </a:xfrm>
        </p:grpSpPr>
        <p:sp>
          <p:nvSpPr>
            <p:cNvPr id="11993" name="Google Shape;11993;p72"/>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2"/>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2"/>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72"/>
          <p:cNvGrpSpPr/>
          <p:nvPr/>
        </p:nvGrpSpPr>
        <p:grpSpPr>
          <a:xfrm>
            <a:off x="1405867" y="2756828"/>
            <a:ext cx="419623" cy="419659"/>
            <a:chOff x="-6329875" y="3992050"/>
            <a:chExt cx="291425" cy="291450"/>
          </a:xfrm>
        </p:grpSpPr>
        <p:sp>
          <p:nvSpPr>
            <p:cNvPr id="11997" name="Google Shape;11997;p72"/>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2"/>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2"/>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2"/>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2"/>
          <p:cNvGrpSpPr/>
          <p:nvPr/>
        </p:nvGrpSpPr>
        <p:grpSpPr>
          <a:xfrm>
            <a:off x="4092004" y="1687530"/>
            <a:ext cx="423079" cy="423043"/>
            <a:chOff x="-4478975" y="3251700"/>
            <a:chExt cx="293825" cy="293800"/>
          </a:xfrm>
        </p:grpSpPr>
        <p:sp>
          <p:nvSpPr>
            <p:cNvPr id="12002" name="Google Shape;12002;p72"/>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2"/>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2"/>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72"/>
          <p:cNvGrpSpPr/>
          <p:nvPr/>
        </p:nvGrpSpPr>
        <p:grpSpPr>
          <a:xfrm>
            <a:off x="4092004" y="2205192"/>
            <a:ext cx="423079" cy="419659"/>
            <a:chOff x="-4475825" y="3612425"/>
            <a:chExt cx="293825" cy="291450"/>
          </a:xfrm>
        </p:grpSpPr>
        <p:sp>
          <p:nvSpPr>
            <p:cNvPr id="12006" name="Google Shape;12006;p72"/>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2"/>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2"/>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72"/>
          <p:cNvGrpSpPr/>
          <p:nvPr/>
        </p:nvGrpSpPr>
        <p:grpSpPr>
          <a:xfrm>
            <a:off x="4101077" y="2756844"/>
            <a:ext cx="428730" cy="419623"/>
            <a:chOff x="-4480550" y="3970800"/>
            <a:chExt cx="297750" cy="291425"/>
          </a:xfrm>
        </p:grpSpPr>
        <p:sp>
          <p:nvSpPr>
            <p:cNvPr id="12010" name="Google Shape;12010;p72"/>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2"/>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72"/>
          <p:cNvGrpSpPr/>
          <p:nvPr/>
        </p:nvGrpSpPr>
        <p:grpSpPr>
          <a:xfrm>
            <a:off x="6804910" y="1689221"/>
            <a:ext cx="415123" cy="419659"/>
            <a:chOff x="-2668225" y="3239075"/>
            <a:chExt cx="288300" cy="291450"/>
          </a:xfrm>
        </p:grpSpPr>
        <p:sp>
          <p:nvSpPr>
            <p:cNvPr id="12013" name="Google Shape;12013;p72"/>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2"/>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2"/>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2"/>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2"/>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72"/>
          <p:cNvGrpSpPr/>
          <p:nvPr/>
        </p:nvGrpSpPr>
        <p:grpSpPr>
          <a:xfrm>
            <a:off x="6802066" y="2205191"/>
            <a:ext cx="420811" cy="419659"/>
            <a:chOff x="-2671375" y="3597450"/>
            <a:chExt cx="292250" cy="291450"/>
          </a:xfrm>
        </p:grpSpPr>
        <p:sp>
          <p:nvSpPr>
            <p:cNvPr id="12019" name="Google Shape;12019;p72"/>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2"/>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72"/>
          <p:cNvGrpSpPr/>
          <p:nvPr/>
        </p:nvGrpSpPr>
        <p:grpSpPr>
          <a:xfrm>
            <a:off x="6812849" y="2755691"/>
            <a:ext cx="423043" cy="421927"/>
            <a:chOff x="-2670575" y="3956600"/>
            <a:chExt cx="293800" cy="293025"/>
          </a:xfrm>
        </p:grpSpPr>
        <p:sp>
          <p:nvSpPr>
            <p:cNvPr id="12022" name="Google Shape;12022;p72"/>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2"/>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2"/>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2"/>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72"/>
          <p:cNvGrpSpPr/>
          <p:nvPr/>
        </p:nvGrpSpPr>
        <p:grpSpPr>
          <a:xfrm>
            <a:off x="3070370" y="3311947"/>
            <a:ext cx="426462" cy="418363"/>
            <a:chOff x="-1183550" y="3586525"/>
            <a:chExt cx="296175" cy="290550"/>
          </a:xfrm>
        </p:grpSpPr>
        <p:sp>
          <p:nvSpPr>
            <p:cNvPr id="12027" name="Google Shape;12027;p72"/>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2"/>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2"/>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2"/>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2"/>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2"/>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2"/>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2"/>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2"/>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2"/>
          <p:cNvGrpSpPr/>
          <p:nvPr/>
        </p:nvGrpSpPr>
        <p:grpSpPr>
          <a:xfrm>
            <a:off x="1928310" y="2203826"/>
            <a:ext cx="432150" cy="422395"/>
            <a:chOff x="-5974675" y="3632100"/>
            <a:chExt cx="300125" cy="293350"/>
          </a:xfrm>
        </p:grpSpPr>
        <p:sp>
          <p:nvSpPr>
            <p:cNvPr id="12037" name="Google Shape;12037;p72"/>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2"/>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2"/>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72"/>
          <p:cNvGrpSpPr/>
          <p:nvPr/>
        </p:nvGrpSpPr>
        <p:grpSpPr>
          <a:xfrm>
            <a:off x="1958351" y="2755694"/>
            <a:ext cx="395865" cy="421927"/>
            <a:chOff x="-5971525" y="3990475"/>
            <a:chExt cx="274925" cy="293025"/>
          </a:xfrm>
        </p:grpSpPr>
        <p:sp>
          <p:nvSpPr>
            <p:cNvPr id="12041" name="Google Shape;12041;p72"/>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2"/>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2"/>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2"/>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72"/>
          <p:cNvGrpSpPr/>
          <p:nvPr/>
        </p:nvGrpSpPr>
        <p:grpSpPr>
          <a:xfrm>
            <a:off x="4631558" y="1689798"/>
            <a:ext cx="420775" cy="418507"/>
            <a:chOff x="-4118225" y="3253275"/>
            <a:chExt cx="292225" cy="290650"/>
          </a:xfrm>
        </p:grpSpPr>
        <p:sp>
          <p:nvSpPr>
            <p:cNvPr id="12046" name="Google Shape;12046;p72"/>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2"/>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72"/>
          <p:cNvGrpSpPr/>
          <p:nvPr/>
        </p:nvGrpSpPr>
        <p:grpSpPr>
          <a:xfrm>
            <a:off x="4682008" y="2204922"/>
            <a:ext cx="319874" cy="420199"/>
            <a:chOff x="-4082800" y="3612425"/>
            <a:chExt cx="222150" cy="291825"/>
          </a:xfrm>
        </p:grpSpPr>
        <p:sp>
          <p:nvSpPr>
            <p:cNvPr id="12049" name="Google Shape;12049;p72"/>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2"/>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2"/>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72"/>
          <p:cNvGrpSpPr/>
          <p:nvPr/>
        </p:nvGrpSpPr>
        <p:grpSpPr>
          <a:xfrm>
            <a:off x="4643456" y="2769876"/>
            <a:ext cx="420775" cy="393561"/>
            <a:chOff x="-4118225" y="3990475"/>
            <a:chExt cx="292225" cy="273325"/>
          </a:xfrm>
        </p:grpSpPr>
        <p:sp>
          <p:nvSpPr>
            <p:cNvPr id="12053" name="Google Shape;12053;p72"/>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2"/>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2"/>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2"/>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72"/>
          <p:cNvGrpSpPr/>
          <p:nvPr/>
        </p:nvGrpSpPr>
        <p:grpSpPr>
          <a:xfrm>
            <a:off x="7354110" y="1688087"/>
            <a:ext cx="394713" cy="421927"/>
            <a:chOff x="-2312225" y="3238300"/>
            <a:chExt cx="274125" cy="293025"/>
          </a:xfrm>
        </p:grpSpPr>
        <p:sp>
          <p:nvSpPr>
            <p:cNvPr id="12058" name="Google Shape;12058;p72"/>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2"/>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72"/>
          <p:cNvGrpSpPr/>
          <p:nvPr/>
        </p:nvGrpSpPr>
        <p:grpSpPr>
          <a:xfrm>
            <a:off x="7341062" y="2153586"/>
            <a:ext cx="420811" cy="522864"/>
            <a:chOff x="-2310650" y="3525775"/>
            <a:chExt cx="292250" cy="363125"/>
          </a:xfrm>
        </p:grpSpPr>
        <p:sp>
          <p:nvSpPr>
            <p:cNvPr id="12061" name="Google Shape;12061;p72"/>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2"/>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2"/>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2"/>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72"/>
          <p:cNvGrpSpPr/>
          <p:nvPr/>
        </p:nvGrpSpPr>
        <p:grpSpPr>
          <a:xfrm>
            <a:off x="7351827" y="2756825"/>
            <a:ext cx="423079" cy="419659"/>
            <a:chOff x="-2310650" y="3958175"/>
            <a:chExt cx="293825" cy="291450"/>
          </a:xfrm>
        </p:grpSpPr>
        <p:sp>
          <p:nvSpPr>
            <p:cNvPr id="12066" name="Google Shape;12066;p72"/>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2"/>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72"/>
          <p:cNvGrpSpPr/>
          <p:nvPr/>
        </p:nvGrpSpPr>
        <p:grpSpPr>
          <a:xfrm>
            <a:off x="4718688" y="3308459"/>
            <a:ext cx="424159" cy="419659"/>
            <a:chOff x="-1182750" y="3962900"/>
            <a:chExt cx="294575" cy="291450"/>
          </a:xfrm>
        </p:grpSpPr>
        <p:sp>
          <p:nvSpPr>
            <p:cNvPr id="12069" name="Google Shape;12069;p72"/>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2"/>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2"/>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2"/>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2"/>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2"/>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2"/>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72"/>
          <p:cNvGrpSpPr/>
          <p:nvPr/>
        </p:nvGrpSpPr>
        <p:grpSpPr>
          <a:xfrm>
            <a:off x="2471824" y="1689223"/>
            <a:ext cx="424195" cy="419659"/>
            <a:chOff x="-5611575" y="3272950"/>
            <a:chExt cx="294600" cy="291450"/>
          </a:xfrm>
        </p:grpSpPr>
        <p:sp>
          <p:nvSpPr>
            <p:cNvPr id="12077" name="Google Shape;12077;p72"/>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2"/>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2"/>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2"/>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2"/>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72"/>
          <p:cNvGrpSpPr/>
          <p:nvPr/>
        </p:nvGrpSpPr>
        <p:grpSpPr>
          <a:xfrm>
            <a:off x="2471824" y="2205770"/>
            <a:ext cx="424195" cy="418507"/>
            <a:chOff x="-5613150" y="3632900"/>
            <a:chExt cx="294600" cy="290650"/>
          </a:xfrm>
        </p:grpSpPr>
        <p:sp>
          <p:nvSpPr>
            <p:cNvPr id="12083" name="Google Shape;12083;p72"/>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2"/>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72"/>
          <p:cNvGrpSpPr/>
          <p:nvPr/>
        </p:nvGrpSpPr>
        <p:grpSpPr>
          <a:xfrm>
            <a:off x="5155210" y="1689438"/>
            <a:ext cx="434634" cy="419227"/>
            <a:chOff x="-3768700" y="3253275"/>
            <a:chExt cx="301850" cy="291150"/>
          </a:xfrm>
        </p:grpSpPr>
        <p:sp>
          <p:nvSpPr>
            <p:cNvPr id="12086" name="Google Shape;12086;p72"/>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2"/>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2"/>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72"/>
          <p:cNvGrpSpPr/>
          <p:nvPr/>
        </p:nvGrpSpPr>
        <p:grpSpPr>
          <a:xfrm>
            <a:off x="5159293" y="2217090"/>
            <a:ext cx="426462" cy="395865"/>
            <a:chOff x="-3808700" y="3628950"/>
            <a:chExt cx="296175" cy="274925"/>
          </a:xfrm>
        </p:grpSpPr>
        <p:sp>
          <p:nvSpPr>
            <p:cNvPr id="12090" name="Google Shape;12090;p72"/>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2"/>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2"/>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72"/>
          <p:cNvGrpSpPr/>
          <p:nvPr/>
        </p:nvGrpSpPr>
        <p:grpSpPr>
          <a:xfrm>
            <a:off x="5224504" y="2756412"/>
            <a:ext cx="419443" cy="420487"/>
            <a:chOff x="-3771675" y="3971775"/>
            <a:chExt cx="291300" cy="292025"/>
          </a:xfrm>
        </p:grpSpPr>
        <p:sp>
          <p:nvSpPr>
            <p:cNvPr id="12094" name="Google Shape;12094;p72"/>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2"/>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2"/>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2"/>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2"/>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72"/>
          <p:cNvGrpSpPr/>
          <p:nvPr/>
        </p:nvGrpSpPr>
        <p:grpSpPr>
          <a:xfrm>
            <a:off x="7885948" y="1716461"/>
            <a:ext cx="420271" cy="320774"/>
            <a:chOff x="-1951475" y="3273100"/>
            <a:chExt cx="291875" cy="222775"/>
          </a:xfrm>
        </p:grpSpPr>
        <p:sp>
          <p:nvSpPr>
            <p:cNvPr id="12100" name="Google Shape;12100;p72"/>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2"/>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2"/>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72"/>
          <p:cNvGrpSpPr/>
          <p:nvPr/>
        </p:nvGrpSpPr>
        <p:grpSpPr>
          <a:xfrm>
            <a:off x="7883429" y="2205191"/>
            <a:ext cx="425310" cy="419659"/>
            <a:chOff x="-1951475" y="3597450"/>
            <a:chExt cx="295375" cy="291450"/>
          </a:xfrm>
        </p:grpSpPr>
        <p:sp>
          <p:nvSpPr>
            <p:cNvPr id="12104" name="Google Shape;12104;p72"/>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2"/>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2"/>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2"/>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72"/>
          <p:cNvGrpSpPr/>
          <p:nvPr/>
        </p:nvGrpSpPr>
        <p:grpSpPr>
          <a:xfrm>
            <a:off x="7885680" y="2756825"/>
            <a:ext cx="444605" cy="419659"/>
            <a:chOff x="-1960150" y="3956600"/>
            <a:chExt cx="308775" cy="291450"/>
          </a:xfrm>
        </p:grpSpPr>
        <p:sp>
          <p:nvSpPr>
            <p:cNvPr id="12109" name="Google Shape;12109;p72"/>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2"/>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72"/>
          <p:cNvGrpSpPr/>
          <p:nvPr/>
        </p:nvGrpSpPr>
        <p:grpSpPr>
          <a:xfrm>
            <a:off x="1939718" y="3307636"/>
            <a:ext cx="420775" cy="420775"/>
            <a:chOff x="-804700" y="3226500"/>
            <a:chExt cx="292225" cy="292225"/>
          </a:xfrm>
        </p:grpSpPr>
        <p:sp>
          <p:nvSpPr>
            <p:cNvPr id="12112" name="Google Shape;12112;p72"/>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2"/>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2"/>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2"/>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2"/>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2"/>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2"/>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72"/>
          <p:cNvGrpSpPr/>
          <p:nvPr/>
        </p:nvGrpSpPr>
        <p:grpSpPr>
          <a:xfrm>
            <a:off x="3019809" y="1688647"/>
            <a:ext cx="420775" cy="420811"/>
            <a:chOff x="-5251625" y="3272950"/>
            <a:chExt cx="292225" cy="292250"/>
          </a:xfrm>
        </p:grpSpPr>
        <p:sp>
          <p:nvSpPr>
            <p:cNvPr id="12120" name="Google Shape;12120;p72"/>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2"/>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2"/>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72"/>
          <p:cNvGrpSpPr/>
          <p:nvPr/>
        </p:nvGrpSpPr>
        <p:grpSpPr>
          <a:xfrm>
            <a:off x="3032265" y="2756270"/>
            <a:ext cx="419659" cy="420775"/>
            <a:chOff x="-5251625" y="3991275"/>
            <a:chExt cx="291450" cy="292225"/>
          </a:xfrm>
        </p:grpSpPr>
        <p:sp>
          <p:nvSpPr>
            <p:cNvPr id="12124" name="Google Shape;12124;p72"/>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2"/>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2"/>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2"/>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2"/>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72"/>
          <p:cNvGrpSpPr/>
          <p:nvPr/>
        </p:nvGrpSpPr>
        <p:grpSpPr>
          <a:xfrm>
            <a:off x="5772848" y="1689240"/>
            <a:ext cx="319874" cy="419623"/>
            <a:chOff x="-3365275" y="3253275"/>
            <a:chExt cx="222150" cy="291425"/>
          </a:xfrm>
        </p:grpSpPr>
        <p:sp>
          <p:nvSpPr>
            <p:cNvPr id="12130" name="Google Shape;12130;p72"/>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2"/>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72"/>
          <p:cNvGrpSpPr/>
          <p:nvPr/>
        </p:nvGrpSpPr>
        <p:grpSpPr>
          <a:xfrm>
            <a:off x="1933980" y="1689799"/>
            <a:ext cx="420811" cy="418507"/>
            <a:chOff x="-5971525" y="3273750"/>
            <a:chExt cx="292250" cy="290650"/>
          </a:xfrm>
        </p:grpSpPr>
        <p:sp>
          <p:nvSpPr>
            <p:cNvPr id="12133" name="Google Shape;12133;p72"/>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2"/>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2"/>
          <p:cNvGrpSpPr/>
          <p:nvPr/>
        </p:nvGrpSpPr>
        <p:grpSpPr>
          <a:xfrm>
            <a:off x="5746786" y="2204058"/>
            <a:ext cx="371998" cy="421927"/>
            <a:chOff x="-3383375" y="3611625"/>
            <a:chExt cx="258350" cy="293025"/>
          </a:xfrm>
        </p:grpSpPr>
        <p:sp>
          <p:nvSpPr>
            <p:cNvPr id="12136" name="Google Shape;12136;p72"/>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2"/>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72"/>
          <p:cNvGrpSpPr/>
          <p:nvPr/>
        </p:nvGrpSpPr>
        <p:grpSpPr>
          <a:xfrm>
            <a:off x="5809135" y="2756826"/>
            <a:ext cx="271097" cy="419659"/>
            <a:chOff x="-3347950" y="3971575"/>
            <a:chExt cx="188275" cy="291450"/>
          </a:xfrm>
        </p:grpSpPr>
        <p:sp>
          <p:nvSpPr>
            <p:cNvPr id="12139" name="Google Shape;12139;p72"/>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2"/>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2"/>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72"/>
          <p:cNvGrpSpPr/>
          <p:nvPr/>
        </p:nvGrpSpPr>
        <p:grpSpPr>
          <a:xfrm>
            <a:off x="858994" y="3307061"/>
            <a:ext cx="371998" cy="421927"/>
            <a:chOff x="-1575775" y="3238300"/>
            <a:chExt cx="258350" cy="293025"/>
          </a:xfrm>
        </p:grpSpPr>
        <p:sp>
          <p:nvSpPr>
            <p:cNvPr id="12143" name="Google Shape;12143;p72"/>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2"/>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2"/>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2"/>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2"/>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72"/>
          <p:cNvGrpSpPr/>
          <p:nvPr/>
        </p:nvGrpSpPr>
        <p:grpSpPr>
          <a:xfrm>
            <a:off x="4153362" y="3318663"/>
            <a:ext cx="421927" cy="399248"/>
            <a:chOff x="-1592325" y="3957400"/>
            <a:chExt cx="293025" cy="277275"/>
          </a:xfrm>
        </p:grpSpPr>
        <p:sp>
          <p:nvSpPr>
            <p:cNvPr id="12149" name="Google Shape;12149;p72"/>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2"/>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2"/>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2"/>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72"/>
          <p:cNvGrpSpPr/>
          <p:nvPr/>
        </p:nvGrpSpPr>
        <p:grpSpPr>
          <a:xfrm>
            <a:off x="3640232" y="3310744"/>
            <a:ext cx="369730" cy="420775"/>
            <a:chOff x="-778700" y="3612425"/>
            <a:chExt cx="256775" cy="292225"/>
          </a:xfrm>
        </p:grpSpPr>
        <p:sp>
          <p:nvSpPr>
            <p:cNvPr id="12154" name="Google Shape;12154;p72"/>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2"/>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2"/>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2"/>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2"/>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2"/>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72"/>
          <p:cNvGrpSpPr/>
          <p:nvPr/>
        </p:nvGrpSpPr>
        <p:grpSpPr>
          <a:xfrm>
            <a:off x="6111733" y="3828305"/>
            <a:ext cx="340731" cy="387641"/>
            <a:chOff x="7728464" y="1561258"/>
            <a:chExt cx="349719" cy="397866"/>
          </a:xfrm>
        </p:grpSpPr>
        <p:sp>
          <p:nvSpPr>
            <p:cNvPr id="12161" name="Google Shape;12161;p72"/>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2"/>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72"/>
          <p:cNvGrpSpPr/>
          <p:nvPr/>
        </p:nvGrpSpPr>
        <p:grpSpPr>
          <a:xfrm>
            <a:off x="4034702" y="3828305"/>
            <a:ext cx="387681" cy="387641"/>
            <a:chOff x="5611350" y="1561258"/>
            <a:chExt cx="397907" cy="397866"/>
          </a:xfrm>
        </p:grpSpPr>
        <p:sp>
          <p:nvSpPr>
            <p:cNvPr id="12164" name="Google Shape;12164;p72"/>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2"/>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2"/>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2"/>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72"/>
          <p:cNvGrpSpPr/>
          <p:nvPr/>
        </p:nvGrpSpPr>
        <p:grpSpPr>
          <a:xfrm>
            <a:off x="4553987" y="3925571"/>
            <a:ext cx="387610" cy="193109"/>
            <a:chOff x="6140660" y="1661097"/>
            <a:chExt cx="397835" cy="198202"/>
          </a:xfrm>
        </p:grpSpPr>
        <p:sp>
          <p:nvSpPr>
            <p:cNvPr id="12169" name="Google Shape;12169;p72"/>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2"/>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2"/>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2"/>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72"/>
          <p:cNvGrpSpPr/>
          <p:nvPr/>
        </p:nvGrpSpPr>
        <p:grpSpPr>
          <a:xfrm>
            <a:off x="5073202" y="3828305"/>
            <a:ext cx="387681" cy="387641"/>
            <a:chOff x="6669907" y="1561258"/>
            <a:chExt cx="397907" cy="397866"/>
          </a:xfrm>
        </p:grpSpPr>
        <p:sp>
          <p:nvSpPr>
            <p:cNvPr id="12174" name="Google Shape;12174;p72"/>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2"/>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2"/>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2"/>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2"/>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72"/>
          <p:cNvGrpSpPr/>
          <p:nvPr/>
        </p:nvGrpSpPr>
        <p:grpSpPr>
          <a:xfrm>
            <a:off x="5592488" y="3828305"/>
            <a:ext cx="387641" cy="387641"/>
            <a:chOff x="7199196" y="1561258"/>
            <a:chExt cx="397866" cy="397866"/>
          </a:xfrm>
        </p:grpSpPr>
        <p:sp>
          <p:nvSpPr>
            <p:cNvPr id="12180" name="Google Shape;12180;p72"/>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2"/>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2"/>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72"/>
          <p:cNvGrpSpPr/>
          <p:nvPr/>
        </p:nvGrpSpPr>
        <p:grpSpPr>
          <a:xfrm>
            <a:off x="1958433" y="3885842"/>
            <a:ext cx="387681" cy="272572"/>
            <a:chOff x="3386036" y="1746339"/>
            <a:chExt cx="397907" cy="279762"/>
          </a:xfrm>
        </p:grpSpPr>
        <p:sp>
          <p:nvSpPr>
            <p:cNvPr id="12184" name="Google Shape;12184;p72"/>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2"/>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72"/>
          <p:cNvGrpSpPr/>
          <p:nvPr/>
        </p:nvGrpSpPr>
        <p:grpSpPr>
          <a:xfrm>
            <a:off x="2483722" y="2756270"/>
            <a:ext cx="424195" cy="420775"/>
            <a:chOff x="-5613150" y="3991275"/>
            <a:chExt cx="294600" cy="292225"/>
          </a:xfrm>
        </p:grpSpPr>
        <p:sp>
          <p:nvSpPr>
            <p:cNvPr id="12187" name="Google Shape;12187;p72"/>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2"/>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2"/>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2"/>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2"/>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2"/>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2"/>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2"/>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2"/>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72"/>
          <p:cNvGrpSpPr/>
          <p:nvPr/>
        </p:nvGrpSpPr>
        <p:grpSpPr>
          <a:xfrm>
            <a:off x="2996130" y="3828288"/>
            <a:ext cx="387681" cy="387681"/>
            <a:chOff x="4417380" y="1687279"/>
            <a:chExt cx="397907" cy="397907"/>
          </a:xfrm>
        </p:grpSpPr>
        <p:sp>
          <p:nvSpPr>
            <p:cNvPr id="12197" name="Google Shape;12197;p72"/>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2"/>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72"/>
          <p:cNvGrpSpPr/>
          <p:nvPr/>
        </p:nvGrpSpPr>
        <p:grpSpPr>
          <a:xfrm>
            <a:off x="7942611" y="3308537"/>
            <a:ext cx="387661" cy="387661"/>
            <a:chOff x="2869999" y="1687279"/>
            <a:chExt cx="397887" cy="397887"/>
          </a:xfrm>
        </p:grpSpPr>
        <p:sp>
          <p:nvSpPr>
            <p:cNvPr id="12200" name="Google Shape;12200;p72"/>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2"/>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72"/>
          <p:cNvGrpSpPr/>
          <p:nvPr/>
        </p:nvGrpSpPr>
        <p:grpSpPr>
          <a:xfrm>
            <a:off x="2477718" y="3828664"/>
            <a:ext cx="386807" cy="386929"/>
            <a:chOff x="3902887" y="1687655"/>
            <a:chExt cx="397010" cy="397135"/>
          </a:xfrm>
        </p:grpSpPr>
        <p:sp>
          <p:nvSpPr>
            <p:cNvPr id="12203" name="Google Shape;12203;p72"/>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2"/>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72"/>
          <p:cNvGrpSpPr/>
          <p:nvPr/>
        </p:nvGrpSpPr>
        <p:grpSpPr>
          <a:xfrm>
            <a:off x="3515416" y="3828288"/>
            <a:ext cx="387681" cy="387681"/>
            <a:chOff x="4933458" y="1687279"/>
            <a:chExt cx="397907" cy="397907"/>
          </a:xfrm>
        </p:grpSpPr>
        <p:sp>
          <p:nvSpPr>
            <p:cNvPr id="12206" name="Google Shape;12206;p72"/>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2"/>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72"/>
          <p:cNvGrpSpPr/>
          <p:nvPr/>
        </p:nvGrpSpPr>
        <p:grpSpPr>
          <a:xfrm>
            <a:off x="6348367" y="3308537"/>
            <a:ext cx="387661" cy="387661"/>
            <a:chOff x="1379798" y="1723250"/>
            <a:chExt cx="397887" cy="397887"/>
          </a:xfrm>
        </p:grpSpPr>
        <p:sp>
          <p:nvSpPr>
            <p:cNvPr id="12209" name="Google Shape;12209;p7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3" name="Google Shape;12213;p72"/>
          <p:cNvGrpSpPr/>
          <p:nvPr/>
        </p:nvGrpSpPr>
        <p:grpSpPr>
          <a:xfrm>
            <a:off x="5286246" y="3308537"/>
            <a:ext cx="387681" cy="387661"/>
            <a:chOff x="266768" y="1721375"/>
            <a:chExt cx="397907" cy="397887"/>
          </a:xfrm>
        </p:grpSpPr>
        <p:sp>
          <p:nvSpPr>
            <p:cNvPr id="12214" name="Google Shape;12214;p7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72"/>
          <p:cNvGrpSpPr/>
          <p:nvPr/>
        </p:nvGrpSpPr>
        <p:grpSpPr>
          <a:xfrm>
            <a:off x="5817327" y="3308537"/>
            <a:ext cx="387641" cy="387661"/>
            <a:chOff x="864491" y="1723250"/>
            <a:chExt cx="397866" cy="397887"/>
          </a:xfrm>
        </p:grpSpPr>
        <p:sp>
          <p:nvSpPr>
            <p:cNvPr id="12217" name="Google Shape;12217;p7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0" name="Google Shape;12220;p72"/>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1" name="Google Shape;12221;p72"/>
          <p:cNvGrpSpPr/>
          <p:nvPr/>
        </p:nvGrpSpPr>
        <p:grpSpPr>
          <a:xfrm>
            <a:off x="3016407" y="2204348"/>
            <a:ext cx="427578" cy="421351"/>
            <a:chOff x="-5254775" y="3631325"/>
            <a:chExt cx="296950" cy="292625"/>
          </a:xfrm>
        </p:grpSpPr>
        <p:sp>
          <p:nvSpPr>
            <p:cNvPr id="12222" name="Google Shape;12222;p72"/>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2"/>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2"/>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2"/>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2"/>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2"/>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2"/>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72"/>
          <p:cNvGrpSpPr/>
          <p:nvPr/>
        </p:nvGrpSpPr>
        <p:grpSpPr>
          <a:xfrm>
            <a:off x="7411672" y="3308924"/>
            <a:ext cx="387539" cy="386888"/>
            <a:chOff x="2408992" y="1722875"/>
            <a:chExt cx="397761" cy="397093"/>
          </a:xfrm>
        </p:grpSpPr>
        <p:sp>
          <p:nvSpPr>
            <p:cNvPr id="12230" name="Google Shape;12230;p72"/>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2"/>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72"/>
          <p:cNvGrpSpPr/>
          <p:nvPr/>
        </p:nvGrpSpPr>
        <p:grpSpPr>
          <a:xfrm>
            <a:off x="2503892" y="3309051"/>
            <a:ext cx="423079" cy="424159"/>
            <a:chOff x="-1591550" y="3597475"/>
            <a:chExt cx="293825" cy="294575"/>
          </a:xfrm>
        </p:grpSpPr>
        <p:sp>
          <p:nvSpPr>
            <p:cNvPr id="12233" name="Google Shape;12233;p72"/>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2"/>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2"/>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1"/>
          <p:cNvSpPr txBox="1">
            <a:spLocks noGrp="1"/>
          </p:cNvSpPr>
          <p:nvPr>
            <p:ph type="title"/>
          </p:nvPr>
        </p:nvSpPr>
        <p:spPr>
          <a:xfrm>
            <a:off x="720000" y="352425"/>
            <a:ext cx="6642900" cy="93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dirty="0"/>
              <a:t>ABSTRACT</a:t>
            </a:r>
            <a:endParaRPr b="1" dirty="0"/>
          </a:p>
        </p:txBody>
      </p:sp>
      <p:sp>
        <p:nvSpPr>
          <p:cNvPr id="264" name="Google Shape;264;p31"/>
          <p:cNvSpPr txBox="1">
            <a:spLocks noGrp="1"/>
          </p:cNvSpPr>
          <p:nvPr>
            <p:ph type="body" idx="1"/>
          </p:nvPr>
        </p:nvSpPr>
        <p:spPr>
          <a:xfrm>
            <a:off x="720000" y="1507800"/>
            <a:ext cx="7704000" cy="31008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Clr>
                <a:srgbClr val="612C28"/>
              </a:buClr>
              <a:buSzPts val="1100"/>
              <a:buFont typeface="Arial"/>
              <a:buNone/>
            </a:pPr>
            <a:br>
              <a:rPr lang="en-US" sz="1800" dirty="0">
                <a:solidFill>
                  <a:schemeClr val="tx1"/>
                </a:solidFill>
                <a:latin typeface="Titillium Web" panose="00000500000000000000" pitchFamily="2" charset="0"/>
              </a:rPr>
            </a:br>
            <a:r>
              <a:rPr lang="en-US" sz="1800" b="0" i="0" dirty="0">
                <a:solidFill>
                  <a:schemeClr val="tx1"/>
                </a:solidFill>
                <a:effectLst/>
                <a:latin typeface="Titillium Web" panose="00000500000000000000" pitchFamily="2" charset="0"/>
              </a:rPr>
              <a:t>This research paper examines the optimization of </a:t>
            </a:r>
            <a:r>
              <a:rPr lang="en-US" sz="1800" b="1" i="0" dirty="0">
                <a:solidFill>
                  <a:schemeClr val="tx1"/>
                </a:solidFill>
                <a:effectLst/>
                <a:latin typeface="Titillium Web" panose="00000500000000000000" pitchFamily="2" charset="0"/>
              </a:rPr>
              <a:t>data fetching</a:t>
            </a:r>
            <a:r>
              <a:rPr lang="en-US" sz="1800" b="0" i="0" dirty="0">
                <a:solidFill>
                  <a:schemeClr val="tx1"/>
                </a:solidFill>
                <a:effectLst/>
                <a:latin typeface="Titillium Web" panose="00000500000000000000" pitchFamily="2" charset="0"/>
              </a:rPr>
              <a:t>, </a:t>
            </a:r>
            <a:r>
              <a:rPr lang="en-US" sz="1800" b="1" i="0" dirty="0">
                <a:solidFill>
                  <a:schemeClr val="tx1"/>
                </a:solidFill>
                <a:effectLst/>
                <a:latin typeface="Titillium Web" panose="00000500000000000000" pitchFamily="2" charset="0"/>
              </a:rPr>
              <a:t>caching</a:t>
            </a:r>
            <a:r>
              <a:rPr lang="en-US" sz="1800" b="0" i="0" dirty="0">
                <a:solidFill>
                  <a:schemeClr val="tx1"/>
                </a:solidFill>
                <a:effectLst/>
                <a:latin typeface="Titillium Web" panose="00000500000000000000" pitchFamily="2" charset="0"/>
              </a:rPr>
              <a:t>, and </a:t>
            </a:r>
            <a:r>
              <a:rPr lang="en-US" sz="1800" b="1" i="0" dirty="0">
                <a:solidFill>
                  <a:schemeClr val="tx1"/>
                </a:solidFill>
                <a:effectLst/>
                <a:latin typeface="Titillium Web" panose="00000500000000000000" pitchFamily="2" charset="0"/>
              </a:rPr>
              <a:t>manipulation</a:t>
            </a:r>
            <a:r>
              <a:rPr lang="en-US" sz="1800" b="0" i="0" dirty="0">
                <a:solidFill>
                  <a:schemeClr val="tx1"/>
                </a:solidFill>
                <a:effectLst/>
                <a:latin typeface="Titillium Web" panose="00000500000000000000" pitchFamily="2" charset="0"/>
              </a:rPr>
              <a:t> in </a:t>
            </a:r>
            <a:r>
              <a:rPr lang="en-US" sz="1800" b="1" i="0" dirty="0">
                <a:solidFill>
                  <a:schemeClr val="tx1"/>
                </a:solidFill>
                <a:effectLst/>
                <a:latin typeface="Titillium Web" panose="00000500000000000000" pitchFamily="2" charset="0"/>
              </a:rPr>
              <a:t>Next.js </a:t>
            </a:r>
            <a:r>
              <a:rPr lang="en-US" sz="1800" b="0" i="0" dirty="0">
                <a:solidFill>
                  <a:schemeClr val="tx1"/>
                </a:solidFill>
                <a:effectLst/>
                <a:latin typeface="Titillium Web" panose="00000500000000000000" pitchFamily="2" charset="0"/>
              </a:rPr>
              <a:t>by comparing traditional methods with the use of </a:t>
            </a:r>
            <a:r>
              <a:rPr lang="en-US" sz="1800" b="1" i="0" dirty="0">
                <a:solidFill>
                  <a:schemeClr val="tx1"/>
                </a:solidFill>
                <a:effectLst/>
                <a:latin typeface="Titillium Web" panose="00000500000000000000" pitchFamily="2" charset="0"/>
              </a:rPr>
              <a:t>server actions</a:t>
            </a:r>
            <a:r>
              <a:rPr lang="en-US" sz="1800" b="0" i="0" dirty="0">
                <a:solidFill>
                  <a:schemeClr val="tx1"/>
                </a:solidFill>
                <a:effectLst/>
                <a:latin typeface="Titillium Web" panose="00000500000000000000" pitchFamily="2" charset="0"/>
              </a:rPr>
              <a:t>, </a:t>
            </a:r>
            <a:r>
              <a:rPr lang="en-US" sz="1800" b="1" i="0" dirty="0">
                <a:solidFill>
                  <a:schemeClr val="tx1"/>
                </a:solidFill>
                <a:effectLst/>
                <a:latin typeface="Titillium Web" panose="00000500000000000000" pitchFamily="2" charset="0"/>
              </a:rPr>
              <a:t>server components</a:t>
            </a:r>
            <a:r>
              <a:rPr lang="en-US" sz="1800" b="0" i="0" dirty="0">
                <a:solidFill>
                  <a:schemeClr val="tx1"/>
                </a:solidFill>
                <a:effectLst/>
                <a:latin typeface="Titillium Web" panose="00000500000000000000" pitchFamily="2" charset="0"/>
              </a:rPr>
              <a:t>, and </a:t>
            </a:r>
            <a:r>
              <a:rPr lang="en-US" sz="1800" b="1" i="0" dirty="0">
                <a:solidFill>
                  <a:schemeClr val="tx1"/>
                </a:solidFill>
                <a:effectLst/>
                <a:latin typeface="Titillium Web" panose="00000500000000000000" pitchFamily="2" charset="0"/>
              </a:rPr>
              <a:t>progressive enhancement</a:t>
            </a:r>
            <a:r>
              <a:rPr lang="en-US" sz="1800" b="0" i="0" dirty="0">
                <a:solidFill>
                  <a:schemeClr val="tx1"/>
                </a:solidFill>
                <a:effectLst/>
                <a:latin typeface="Titillium Web" panose="00000500000000000000" pitchFamily="2" charset="0"/>
              </a:rPr>
              <a:t>. By analyzing the performance and scalability of both approaches, this study aims to highlight the </a:t>
            </a:r>
            <a:r>
              <a:rPr lang="en-US" sz="1800" b="1" i="0" dirty="0">
                <a:solidFill>
                  <a:schemeClr val="tx1"/>
                </a:solidFill>
                <a:effectLst/>
                <a:latin typeface="Titillium Web" panose="00000500000000000000" pitchFamily="2" charset="0"/>
              </a:rPr>
              <a:t>advantages</a:t>
            </a:r>
            <a:r>
              <a:rPr lang="en-US" sz="1800" b="0" i="0" dirty="0">
                <a:solidFill>
                  <a:schemeClr val="tx1"/>
                </a:solidFill>
                <a:effectLst/>
                <a:latin typeface="Titillium Web" panose="00000500000000000000" pitchFamily="2" charset="0"/>
              </a:rPr>
              <a:t> and </a:t>
            </a:r>
            <a:r>
              <a:rPr lang="en-US" sz="1800" b="1" i="0" dirty="0">
                <a:solidFill>
                  <a:schemeClr val="tx1"/>
                </a:solidFill>
                <a:effectLst/>
                <a:latin typeface="Titillium Web" panose="00000500000000000000" pitchFamily="2" charset="0"/>
              </a:rPr>
              <a:t>improvements</a:t>
            </a:r>
            <a:r>
              <a:rPr lang="en-US" sz="1800" b="0" i="0" dirty="0">
                <a:solidFill>
                  <a:schemeClr val="tx1"/>
                </a:solidFill>
                <a:effectLst/>
                <a:latin typeface="Titillium Web" panose="00000500000000000000" pitchFamily="2" charset="0"/>
              </a:rPr>
              <a:t> offered by the newer techniques in </a:t>
            </a:r>
            <a:r>
              <a:rPr lang="en-US" sz="1800" b="1" i="0" dirty="0">
                <a:solidFill>
                  <a:schemeClr val="tx1"/>
                </a:solidFill>
                <a:effectLst/>
                <a:latin typeface="Titillium Web" panose="00000500000000000000" pitchFamily="2" charset="0"/>
              </a:rPr>
              <a:t>Next.js</a:t>
            </a:r>
            <a:r>
              <a:rPr lang="en-US" sz="1800" b="0" i="0" dirty="0">
                <a:solidFill>
                  <a:schemeClr val="tx1"/>
                </a:solidFill>
                <a:effectLst/>
                <a:latin typeface="Titillium Web" panose="00000500000000000000" pitchFamily="2" charset="0"/>
              </a:rPr>
              <a:t> applications. The research will provide insights into the effectiveness of server actions, server components, and progressive enhancement in optimizing </a:t>
            </a:r>
            <a:r>
              <a:rPr lang="en-US" sz="1800" b="1" i="0" dirty="0">
                <a:solidFill>
                  <a:schemeClr val="tx1"/>
                </a:solidFill>
                <a:effectLst/>
                <a:latin typeface="Titillium Web" panose="00000500000000000000" pitchFamily="2" charset="0"/>
              </a:rPr>
              <a:t>data operations</a:t>
            </a:r>
            <a:r>
              <a:rPr lang="en-US" sz="1800" b="0" i="0" dirty="0">
                <a:solidFill>
                  <a:schemeClr val="tx1"/>
                </a:solidFill>
                <a:effectLst/>
                <a:latin typeface="Titillium Web" panose="00000500000000000000" pitchFamily="2" charset="0"/>
              </a:rPr>
              <a:t>, </a:t>
            </a:r>
            <a:r>
              <a:rPr lang="en-US" sz="1800" b="1" i="0" dirty="0">
                <a:solidFill>
                  <a:schemeClr val="tx1"/>
                </a:solidFill>
                <a:effectLst/>
                <a:latin typeface="Titillium Web" panose="00000500000000000000" pitchFamily="2" charset="0"/>
              </a:rPr>
              <a:t>enabling developers </a:t>
            </a:r>
            <a:r>
              <a:rPr lang="en-US" sz="1800" b="0" i="0" dirty="0">
                <a:solidFill>
                  <a:schemeClr val="tx1"/>
                </a:solidFill>
                <a:effectLst/>
                <a:latin typeface="Titillium Web" panose="00000500000000000000" pitchFamily="2" charset="0"/>
              </a:rPr>
              <a:t>to make </a:t>
            </a:r>
            <a:r>
              <a:rPr lang="en-US" sz="1800" b="1" i="0" dirty="0">
                <a:solidFill>
                  <a:schemeClr val="tx1"/>
                </a:solidFill>
                <a:effectLst/>
                <a:latin typeface="Titillium Web" panose="00000500000000000000" pitchFamily="2" charset="0"/>
              </a:rPr>
              <a:t>informed decisions </a:t>
            </a:r>
            <a:r>
              <a:rPr lang="en-US" sz="1800" b="0" i="0" dirty="0">
                <a:solidFill>
                  <a:schemeClr val="tx1"/>
                </a:solidFill>
                <a:effectLst/>
                <a:latin typeface="Titillium Web" panose="00000500000000000000" pitchFamily="2" charset="0"/>
              </a:rPr>
              <a:t>about their implementation.</a:t>
            </a:r>
            <a:endParaRPr lang="en-US" sz="1800" dirty="0">
              <a:solidFill>
                <a:schemeClr val="tx1"/>
              </a:solidFill>
              <a:latin typeface="Titillium Web" panose="00000500000000000000" pitchFamily="2" charset="0"/>
            </a:endParaRPr>
          </a:p>
        </p:txBody>
      </p:sp>
      <p:sp>
        <p:nvSpPr>
          <p:cNvPr id="265" name="Google Shape;265;p31"/>
          <p:cNvSpPr/>
          <p:nvPr/>
        </p:nvSpPr>
        <p:spPr>
          <a:xfrm rot="2700000">
            <a:off x="8210840" y="591760"/>
            <a:ext cx="439869" cy="439968"/>
          </a:xfrm>
          <a:custGeom>
            <a:avLst/>
            <a:gdLst/>
            <a:ahLst/>
            <a:cxnLst/>
            <a:rect l="l" t="t" r="r" b="b"/>
            <a:pathLst>
              <a:path w="5489" h="5490" extrusionOk="0">
                <a:moveTo>
                  <a:pt x="2231" y="0"/>
                </a:moveTo>
                <a:lnTo>
                  <a:pt x="2231" y="2206"/>
                </a:lnTo>
                <a:lnTo>
                  <a:pt x="0" y="2206"/>
                </a:lnTo>
                <a:lnTo>
                  <a:pt x="0" y="3258"/>
                </a:lnTo>
                <a:lnTo>
                  <a:pt x="2231" y="3258"/>
                </a:lnTo>
                <a:lnTo>
                  <a:pt x="2231" y="5489"/>
                </a:lnTo>
                <a:lnTo>
                  <a:pt x="3258" y="5489"/>
                </a:lnTo>
                <a:lnTo>
                  <a:pt x="3258" y="3258"/>
                </a:lnTo>
                <a:lnTo>
                  <a:pt x="5489" y="3258"/>
                </a:lnTo>
                <a:lnTo>
                  <a:pt x="5489" y="2206"/>
                </a:lnTo>
                <a:lnTo>
                  <a:pt x="3258" y="2206"/>
                </a:lnTo>
                <a:lnTo>
                  <a:pt x="3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5" name="Google Shape;575;p48"/>
          <p:cNvSpPr txBox="1">
            <a:spLocks noGrp="1"/>
          </p:cNvSpPr>
          <p:nvPr>
            <p:ph type="body" idx="1"/>
          </p:nvPr>
        </p:nvSpPr>
        <p:spPr>
          <a:xfrm>
            <a:off x="570895" y="2357362"/>
            <a:ext cx="6147194" cy="2019600"/>
          </a:xfrm>
          <a:prstGeom prst="rect">
            <a:avLst/>
          </a:prstGeom>
        </p:spPr>
        <p:txBody>
          <a:bodyPr spcFirstLastPara="1" wrap="square" lIns="0" tIns="91425" rIns="91425" bIns="91425" anchor="ctr" anchorCtr="0">
            <a:noAutofit/>
          </a:bodyPr>
          <a:lstStyle/>
          <a:p>
            <a:pPr marL="457200" lvl="0" indent="-317500" algn="l" rtl="0">
              <a:lnSpc>
                <a:spcPct val="100000"/>
              </a:lnSpc>
              <a:spcBef>
                <a:spcPts val="1600"/>
              </a:spcBef>
              <a:spcAft>
                <a:spcPts val="0"/>
              </a:spcAft>
              <a:buSzPts val="1400"/>
              <a:buChar char="■"/>
            </a:pPr>
            <a:r>
              <a:rPr lang="en-IN" sz="1600" b="0" i="0" dirty="0">
                <a:solidFill>
                  <a:schemeClr val="tx1"/>
                </a:solidFill>
                <a:effectLst/>
                <a:latin typeface="Titillium Web" panose="00000500000000000000" pitchFamily="2" charset="0"/>
              </a:rPr>
              <a:t>Intelligent </a:t>
            </a:r>
            <a:r>
              <a:rPr lang="en-IN" sz="1600" b="1" i="0" dirty="0">
                <a:solidFill>
                  <a:schemeClr val="tx1"/>
                </a:solidFill>
                <a:effectLst/>
                <a:latin typeface="Titillium Web" panose="00000500000000000000" pitchFamily="2" charset="0"/>
              </a:rPr>
              <a:t>Authentication</a:t>
            </a:r>
          </a:p>
          <a:p>
            <a:pPr marL="457200" lvl="0" indent="-317500" algn="l" rtl="0">
              <a:lnSpc>
                <a:spcPct val="100000"/>
              </a:lnSpc>
              <a:spcBef>
                <a:spcPts val="0"/>
              </a:spcBef>
              <a:spcAft>
                <a:spcPts val="0"/>
              </a:spcAft>
              <a:buSzPts val="1400"/>
              <a:buChar char="■"/>
            </a:pPr>
            <a:r>
              <a:rPr lang="en-IN" sz="1600" b="0" i="0" dirty="0">
                <a:solidFill>
                  <a:schemeClr val="tx1"/>
                </a:solidFill>
                <a:effectLst/>
                <a:latin typeface="Titillium Web" panose="00000500000000000000" pitchFamily="2" charset="0"/>
              </a:rPr>
              <a:t>Database </a:t>
            </a:r>
            <a:r>
              <a:rPr lang="en-IN" sz="1600" b="1" i="0" dirty="0">
                <a:solidFill>
                  <a:schemeClr val="tx1"/>
                </a:solidFill>
                <a:effectLst/>
                <a:latin typeface="Titillium Web" panose="00000500000000000000" pitchFamily="2" charset="0"/>
              </a:rPr>
              <a:t>Password Encryption </a:t>
            </a:r>
            <a:r>
              <a:rPr lang="en-IN" sz="1600" b="0" i="0" dirty="0">
                <a:solidFill>
                  <a:schemeClr val="tx1"/>
                </a:solidFill>
                <a:effectLst/>
                <a:latin typeface="Titillium Web" panose="00000500000000000000" pitchFamily="2" charset="0"/>
              </a:rPr>
              <a:t>using JSON Web Tokens (JWT)</a:t>
            </a:r>
            <a:endParaRPr lang="en-IN" sz="1600" dirty="0">
              <a:solidFill>
                <a:schemeClr val="tx1"/>
              </a:solidFill>
              <a:latin typeface="Titillium Web" panose="00000500000000000000" pitchFamily="2" charset="0"/>
            </a:endParaRPr>
          </a:p>
          <a:p>
            <a:pPr marL="457200" lvl="0" indent="-317500" algn="l" rtl="0">
              <a:lnSpc>
                <a:spcPct val="100000"/>
              </a:lnSpc>
              <a:spcBef>
                <a:spcPts val="0"/>
              </a:spcBef>
              <a:spcAft>
                <a:spcPts val="0"/>
              </a:spcAft>
              <a:buSzPts val="1400"/>
              <a:buChar char="■"/>
            </a:pPr>
            <a:r>
              <a:rPr lang="en-IN" sz="1600" b="1" i="0" dirty="0">
                <a:solidFill>
                  <a:schemeClr val="tx1"/>
                </a:solidFill>
                <a:effectLst/>
                <a:latin typeface="Titillium Web" panose="00000500000000000000" pitchFamily="2" charset="0"/>
              </a:rPr>
              <a:t>Advanced Search </a:t>
            </a:r>
            <a:r>
              <a:rPr lang="en-IN" sz="1600" b="0" i="0" dirty="0">
                <a:solidFill>
                  <a:schemeClr val="tx1"/>
                </a:solidFill>
                <a:effectLst/>
                <a:latin typeface="Titillium Web" panose="00000500000000000000" pitchFamily="2" charset="0"/>
              </a:rPr>
              <a:t>Functionality</a:t>
            </a:r>
          </a:p>
          <a:p>
            <a:pPr marL="457200" lvl="0" indent="-317500" algn="l" rtl="0">
              <a:lnSpc>
                <a:spcPct val="100000"/>
              </a:lnSpc>
              <a:spcBef>
                <a:spcPts val="0"/>
              </a:spcBef>
              <a:spcAft>
                <a:spcPts val="0"/>
              </a:spcAft>
              <a:buSzPts val="1400"/>
              <a:buChar char="■"/>
            </a:pPr>
            <a:r>
              <a:rPr lang="en-IN" sz="1600" b="1" i="0" dirty="0">
                <a:solidFill>
                  <a:schemeClr val="tx1"/>
                </a:solidFill>
                <a:effectLst/>
                <a:latin typeface="Titillium Web" panose="00000500000000000000" pitchFamily="2" charset="0"/>
              </a:rPr>
              <a:t>Rapid Application Submission</a:t>
            </a:r>
            <a:endParaRPr lang="en-IN" sz="1600" b="1" dirty="0">
              <a:solidFill>
                <a:schemeClr val="tx1"/>
              </a:solidFill>
              <a:latin typeface="Titillium Web" panose="00000500000000000000" pitchFamily="2" charset="0"/>
            </a:endParaRPr>
          </a:p>
          <a:p>
            <a:pPr marL="457200" lvl="0" indent="-317500" algn="l" rtl="0">
              <a:lnSpc>
                <a:spcPct val="100000"/>
              </a:lnSpc>
              <a:spcBef>
                <a:spcPts val="0"/>
              </a:spcBef>
              <a:spcAft>
                <a:spcPts val="0"/>
              </a:spcAft>
              <a:buSzPts val="1400"/>
              <a:buChar char="■"/>
            </a:pPr>
            <a:r>
              <a:rPr lang="en-IN" sz="1600" b="0" i="0" dirty="0">
                <a:solidFill>
                  <a:schemeClr val="tx1"/>
                </a:solidFill>
                <a:effectLst/>
                <a:latin typeface="Titillium Web" panose="00000500000000000000" pitchFamily="2" charset="0"/>
              </a:rPr>
              <a:t>User-Centric Dashboard and User Interface (UI)</a:t>
            </a:r>
          </a:p>
          <a:p>
            <a:pPr marL="457200" lvl="0" indent="-317500" algn="l" rtl="0">
              <a:lnSpc>
                <a:spcPct val="100000"/>
              </a:lnSpc>
              <a:spcBef>
                <a:spcPts val="0"/>
              </a:spcBef>
              <a:spcAft>
                <a:spcPts val="0"/>
              </a:spcAft>
              <a:buSzPts val="1400"/>
              <a:buChar char="■"/>
            </a:pPr>
            <a:r>
              <a:rPr lang="en-IN" sz="1600" b="1" i="0" dirty="0">
                <a:solidFill>
                  <a:schemeClr val="tx1"/>
                </a:solidFill>
                <a:effectLst/>
                <a:latin typeface="Titillium Web" panose="00000500000000000000" pitchFamily="2" charset="0"/>
              </a:rPr>
              <a:t>Server-Side Rendering</a:t>
            </a:r>
            <a:r>
              <a:rPr lang="en-IN" sz="1600" b="0" i="0" dirty="0">
                <a:solidFill>
                  <a:schemeClr val="tx1"/>
                </a:solidFill>
                <a:effectLst/>
                <a:latin typeface="Titillium Web" panose="00000500000000000000" pitchFamily="2" charset="0"/>
              </a:rPr>
              <a:t> for Improved Performance</a:t>
            </a:r>
            <a:endParaRPr lang="en-IN" sz="1600" dirty="0">
              <a:solidFill>
                <a:schemeClr val="tx1"/>
              </a:solidFill>
              <a:latin typeface="Titillium Web" panose="00000500000000000000" pitchFamily="2" charset="0"/>
            </a:endParaRPr>
          </a:p>
          <a:p>
            <a:pPr marL="457200" lvl="0" indent="-317500" algn="l" rtl="0">
              <a:lnSpc>
                <a:spcPct val="100000"/>
              </a:lnSpc>
              <a:spcBef>
                <a:spcPts val="0"/>
              </a:spcBef>
              <a:spcAft>
                <a:spcPts val="0"/>
              </a:spcAft>
              <a:buSzPts val="1400"/>
              <a:buChar char="■"/>
            </a:pPr>
            <a:r>
              <a:rPr lang="en-IN" sz="1600" b="1" i="0" dirty="0">
                <a:solidFill>
                  <a:schemeClr val="tx1"/>
                </a:solidFill>
                <a:effectLst/>
                <a:latin typeface="Titillium Web" panose="00000500000000000000" pitchFamily="2" charset="0"/>
              </a:rPr>
              <a:t>Session Management </a:t>
            </a:r>
            <a:r>
              <a:rPr lang="en-IN" sz="1600" b="0" i="0" dirty="0">
                <a:solidFill>
                  <a:schemeClr val="tx1"/>
                </a:solidFill>
                <a:effectLst/>
                <a:latin typeface="Titillium Web" panose="00000500000000000000" pitchFamily="2" charset="0"/>
              </a:rPr>
              <a:t>for Login State</a:t>
            </a:r>
          </a:p>
          <a:p>
            <a:pPr marL="457200" lvl="0" indent="-317500" algn="l" rtl="0">
              <a:lnSpc>
                <a:spcPct val="100000"/>
              </a:lnSpc>
              <a:spcBef>
                <a:spcPts val="0"/>
              </a:spcBef>
              <a:spcAft>
                <a:spcPts val="0"/>
              </a:spcAft>
              <a:buSzPts val="1400"/>
              <a:buChar char="■"/>
            </a:pPr>
            <a:r>
              <a:rPr lang="en-IN" sz="1600" b="1" i="0" dirty="0">
                <a:solidFill>
                  <a:schemeClr val="tx1"/>
                </a:solidFill>
                <a:effectLst/>
                <a:latin typeface="Titillium Web" panose="00000500000000000000" pitchFamily="2" charset="0"/>
              </a:rPr>
              <a:t>Customized Views </a:t>
            </a:r>
            <a:r>
              <a:rPr lang="en-IN" sz="1600" b="0" i="0" dirty="0">
                <a:solidFill>
                  <a:schemeClr val="tx1"/>
                </a:solidFill>
                <a:effectLst/>
                <a:latin typeface="Titillium Web" panose="00000500000000000000" pitchFamily="2" charset="0"/>
              </a:rPr>
              <a:t>for Admin Categories</a:t>
            </a:r>
          </a:p>
          <a:p>
            <a:pPr marL="457200" lvl="0" indent="-317500" algn="l" rtl="0">
              <a:lnSpc>
                <a:spcPct val="100000"/>
              </a:lnSpc>
              <a:spcBef>
                <a:spcPts val="0"/>
              </a:spcBef>
              <a:spcAft>
                <a:spcPts val="0"/>
              </a:spcAft>
              <a:buSzPts val="1400"/>
              <a:buChar char="■"/>
            </a:pPr>
            <a:r>
              <a:rPr lang="en-IN" sz="1600" b="1" i="0" dirty="0">
                <a:solidFill>
                  <a:schemeClr val="tx1"/>
                </a:solidFill>
                <a:effectLst/>
                <a:latin typeface="Titillium Web" panose="00000500000000000000" pitchFamily="2" charset="0"/>
              </a:rPr>
              <a:t>Hierarchical Administration </a:t>
            </a:r>
            <a:r>
              <a:rPr lang="en-IN" sz="1600" b="0" i="0" dirty="0">
                <a:solidFill>
                  <a:schemeClr val="tx1"/>
                </a:solidFill>
                <a:effectLst/>
                <a:latin typeface="Titillium Web" panose="00000500000000000000" pitchFamily="2" charset="0"/>
              </a:rPr>
              <a:t>Structure</a:t>
            </a:r>
          </a:p>
          <a:p>
            <a:pPr marL="457200" lvl="0" indent="-317500" algn="l" rtl="0">
              <a:lnSpc>
                <a:spcPct val="100000"/>
              </a:lnSpc>
              <a:spcBef>
                <a:spcPts val="0"/>
              </a:spcBef>
              <a:spcAft>
                <a:spcPts val="0"/>
              </a:spcAft>
              <a:buSzPts val="1400"/>
              <a:buChar char="■"/>
            </a:pPr>
            <a:r>
              <a:rPr lang="en-IN" sz="1600" b="1" i="0" dirty="0">
                <a:solidFill>
                  <a:schemeClr val="tx1"/>
                </a:solidFill>
                <a:effectLst/>
                <a:latin typeface="Titillium Web" panose="00000500000000000000" pitchFamily="2" charset="0"/>
              </a:rPr>
              <a:t>Multi-state Loading </a:t>
            </a:r>
            <a:r>
              <a:rPr lang="en-IN" sz="1600" b="0" i="0" dirty="0">
                <a:solidFill>
                  <a:schemeClr val="tx1"/>
                </a:solidFill>
                <a:effectLst/>
                <a:latin typeface="Titillium Web" panose="00000500000000000000" pitchFamily="2" charset="0"/>
              </a:rPr>
              <a:t>and </a:t>
            </a:r>
            <a:r>
              <a:rPr lang="en-IN" sz="1600" b="1" i="0" dirty="0">
                <a:solidFill>
                  <a:schemeClr val="tx1"/>
                </a:solidFill>
                <a:effectLst/>
                <a:latin typeface="Titillium Web" panose="00000500000000000000" pitchFamily="2" charset="0"/>
              </a:rPr>
              <a:t>Dynamic</a:t>
            </a:r>
            <a:r>
              <a:rPr lang="en-IN" sz="1600" b="0" i="0" dirty="0">
                <a:solidFill>
                  <a:schemeClr val="tx1"/>
                </a:solidFill>
                <a:effectLst/>
                <a:latin typeface="Titillium Web" panose="00000500000000000000" pitchFamily="2" charset="0"/>
              </a:rPr>
              <a:t> Views</a:t>
            </a:r>
            <a:endParaRPr lang="en-IN" sz="1600" dirty="0">
              <a:solidFill>
                <a:schemeClr val="tx1"/>
              </a:solidFill>
              <a:latin typeface="Titillium Web" panose="00000500000000000000" pitchFamily="2" charset="0"/>
            </a:endParaRPr>
          </a:p>
          <a:p>
            <a:pPr marL="0" lvl="0" indent="0" algn="l" rtl="0">
              <a:spcBef>
                <a:spcPts val="1600"/>
              </a:spcBef>
              <a:spcAft>
                <a:spcPts val="1600"/>
              </a:spcAft>
              <a:buNone/>
            </a:pPr>
            <a:endParaRPr lang="en-IN" sz="1600" dirty="0">
              <a:solidFill>
                <a:schemeClr val="tx1"/>
              </a:solidFill>
              <a:latin typeface="Titillium Web" panose="00000500000000000000" pitchFamily="2" charset="0"/>
            </a:endParaRPr>
          </a:p>
          <a:p>
            <a:pPr marL="0" lvl="0" indent="0" algn="l" rtl="0">
              <a:lnSpc>
                <a:spcPct val="100000"/>
              </a:lnSpc>
              <a:spcBef>
                <a:spcPts val="0"/>
              </a:spcBef>
              <a:spcAft>
                <a:spcPts val="1600"/>
              </a:spcAft>
              <a:buNone/>
            </a:pPr>
            <a:endParaRPr sz="1600" dirty="0"/>
          </a:p>
        </p:txBody>
      </p:sp>
      <p:sp>
        <p:nvSpPr>
          <p:cNvPr id="576" name="Google Shape;576;p48"/>
          <p:cNvSpPr txBox="1">
            <a:spLocks noGrp="1"/>
          </p:cNvSpPr>
          <p:nvPr>
            <p:ph type="title"/>
          </p:nvPr>
        </p:nvSpPr>
        <p:spPr>
          <a:xfrm>
            <a:off x="570895" y="320040"/>
            <a:ext cx="8210247" cy="960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IN" dirty="0"/>
              <a:t>FEATURES – EVENTS@SATHYABAMA</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5" name="Google Shape;575;p48"/>
          <p:cNvSpPr txBox="1">
            <a:spLocks noGrp="1"/>
          </p:cNvSpPr>
          <p:nvPr>
            <p:ph type="body" idx="1"/>
          </p:nvPr>
        </p:nvSpPr>
        <p:spPr>
          <a:xfrm>
            <a:off x="570895" y="2323496"/>
            <a:ext cx="8210246" cy="2019600"/>
          </a:xfrm>
          <a:prstGeom prst="rect">
            <a:avLst/>
          </a:prstGeom>
        </p:spPr>
        <p:txBody>
          <a:bodyPr spcFirstLastPara="1" wrap="square" lIns="0" tIns="91425" rIns="91425" bIns="91425" anchor="ctr" anchorCtr="0">
            <a:noAutofit/>
          </a:bodyPr>
          <a:lstStyle/>
          <a:p>
            <a:pPr marL="457200" lvl="0" indent="-317500" algn="l" rtl="0">
              <a:lnSpc>
                <a:spcPct val="100000"/>
              </a:lnSpc>
              <a:spcBef>
                <a:spcPts val="0"/>
              </a:spcBef>
              <a:spcAft>
                <a:spcPts val="0"/>
              </a:spcAft>
              <a:buSzPts val="1400"/>
              <a:buChar char="■"/>
            </a:pPr>
            <a:r>
              <a:rPr lang="en-US" sz="1600" b="0" i="0" dirty="0">
                <a:solidFill>
                  <a:schemeClr val="tx1"/>
                </a:solidFill>
                <a:effectLst/>
                <a:latin typeface="Titillium Web" panose="00000500000000000000" pitchFamily="2" charset="0"/>
              </a:rPr>
              <a:t>Compare performance between </a:t>
            </a:r>
            <a:r>
              <a:rPr lang="en-US" sz="1600" b="1" i="0" dirty="0">
                <a:solidFill>
                  <a:schemeClr val="tx1"/>
                </a:solidFill>
                <a:effectLst/>
                <a:latin typeface="Titillium Web" panose="00000500000000000000" pitchFamily="2" charset="0"/>
              </a:rPr>
              <a:t>traditional </a:t>
            </a:r>
            <a:r>
              <a:rPr lang="en-US" sz="1600" b="0" i="0" dirty="0">
                <a:solidFill>
                  <a:schemeClr val="tx1"/>
                </a:solidFill>
                <a:effectLst/>
                <a:latin typeface="Titillium Web" panose="00000500000000000000" pitchFamily="2" charset="0"/>
              </a:rPr>
              <a:t>and </a:t>
            </a:r>
            <a:r>
              <a:rPr lang="en-US" sz="1600" b="1" i="0" dirty="0">
                <a:solidFill>
                  <a:schemeClr val="tx1"/>
                </a:solidFill>
                <a:effectLst/>
                <a:latin typeface="Titillium Web" panose="00000500000000000000" pitchFamily="2" charset="0"/>
              </a:rPr>
              <a:t>modern data caching </a:t>
            </a:r>
            <a:r>
              <a:rPr lang="en-US" sz="1600" b="0" i="0" dirty="0">
                <a:solidFill>
                  <a:schemeClr val="tx1"/>
                </a:solidFill>
                <a:effectLst/>
                <a:latin typeface="Titillium Web" panose="00000500000000000000" pitchFamily="2" charset="0"/>
              </a:rPr>
              <a:t>and </a:t>
            </a:r>
            <a:r>
              <a:rPr lang="en-US" sz="1600" b="1" i="0" dirty="0">
                <a:solidFill>
                  <a:schemeClr val="tx1"/>
                </a:solidFill>
                <a:effectLst/>
                <a:latin typeface="Titillium Web" panose="00000500000000000000" pitchFamily="2" charset="0"/>
              </a:rPr>
              <a:t>revalidation techniques </a:t>
            </a:r>
            <a:r>
              <a:rPr lang="en-US" sz="1600" b="0" i="0" dirty="0">
                <a:solidFill>
                  <a:schemeClr val="tx1"/>
                </a:solidFill>
                <a:effectLst/>
                <a:latin typeface="Titillium Web" panose="00000500000000000000" pitchFamily="2" charset="0"/>
              </a:rPr>
              <a:t>in </a:t>
            </a:r>
            <a:r>
              <a:rPr lang="en-US" sz="1600" b="1" i="0" dirty="0">
                <a:solidFill>
                  <a:schemeClr val="tx1"/>
                </a:solidFill>
                <a:effectLst/>
                <a:latin typeface="Titillium Web" panose="00000500000000000000" pitchFamily="2" charset="0"/>
              </a:rPr>
              <a:t>Next.js</a:t>
            </a:r>
            <a:r>
              <a:rPr lang="en-US" sz="1600" b="0" i="0" dirty="0">
                <a:solidFill>
                  <a:schemeClr val="tx1"/>
                </a:solidFill>
                <a:effectLst/>
                <a:latin typeface="Titillium Web" panose="00000500000000000000" pitchFamily="2" charset="0"/>
              </a:rPr>
              <a:t>.</a:t>
            </a:r>
          </a:p>
          <a:p>
            <a:pPr marL="457200" lvl="0" indent="-317500" algn="l" rtl="0">
              <a:lnSpc>
                <a:spcPct val="100000"/>
              </a:lnSpc>
              <a:spcBef>
                <a:spcPts val="0"/>
              </a:spcBef>
              <a:spcAft>
                <a:spcPts val="0"/>
              </a:spcAft>
              <a:buSzPts val="1400"/>
              <a:buChar char="■"/>
            </a:pPr>
            <a:r>
              <a:rPr lang="en-US" sz="1600" b="0" i="0" dirty="0">
                <a:solidFill>
                  <a:schemeClr val="tx1"/>
                </a:solidFill>
                <a:effectLst/>
                <a:latin typeface="Titillium Web" panose="00000500000000000000" pitchFamily="2" charset="0"/>
              </a:rPr>
              <a:t>Evaluate the benefits and limitations of </a:t>
            </a:r>
            <a:r>
              <a:rPr lang="en-US" sz="1600" b="1" i="0" dirty="0">
                <a:solidFill>
                  <a:schemeClr val="tx1"/>
                </a:solidFill>
                <a:effectLst/>
                <a:latin typeface="Titillium Web" panose="00000500000000000000" pitchFamily="2" charset="0"/>
              </a:rPr>
              <a:t>server actions </a:t>
            </a:r>
            <a:r>
              <a:rPr lang="en-US" sz="1600" b="0" i="0" dirty="0">
                <a:solidFill>
                  <a:schemeClr val="tx1"/>
                </a:solidFill>
                <a:effectLst/>
                <a:latin typeface="Titillium Web" panose="00000500000000000000" pitchFamily="2" charset="0"/>
              </a:rPr>
              <a:t>and </a:t>
            </a:r>
            <a:r>
              <a:rPr lang="en-US" sz="1600" b="1" i="0" dirty="0">
                <a:solidFill>
                  <a:schemeClr val="tx1"/>
                </a:solidFill>
                <a:effectLst/>
                <a:latin typeface="Titillium Web" panose="00000500000000000000" pitchFamily="2" charset="0"/>
              </a:rPr>
              <a:t>components</a:t>
            </a:r>
            <a:r>
              <a:rPr lang="en-US" sz="1600" b="0" i="0" dirty="0">
                <a:solidFill>
                  <a:schemeClr val="tx1"/>
                </a:solidFill>
                <a:effectLst/>
                <a:latin typeface="Titillium Web" panose="00000500000000000000" pitchFamily="2" charset="0"/>
              </a:rPr>
              <a:t> in </a:t>
            </a:r>
            <a:r>
              <a:rPr lang="en-US" sz="1600" b="1" i="0" dirty="0">
                <a:solidFill>
                  <a:schemeClr val="tx1"/>
                </a:solidFill>
                <a:effectLst/>
                <a:latin typeface="Titillium Web" panose="00000500000000000000" pitchFamily="2" charset="0"/>
              </a:rPr>
              <a:t>data fetching </a:t>
            </a:r>
            <a:r>
              <a:rPr lang="en-US" sz="1600" b="0" i="0" dirty="0">
                <a:solidFill>
                  <a:schemeClr val="tx1"/>
                </a:solidFill>
                <a:effectLst/>
                <a:latin typeface="Titillium Web" panose="00000500000000000000" pitchFamily="2" charset="0"/>
              </a:rPr>
              <a:t>and </a:t>
            </a:r>
            <a:r>
              <a:rPr lang="en-US" sz="1600" b="1" i="0" dirty="0">
                <a:solidFill>
                  <a:schemeClr val="tx1"/>
                </a:solidFill>
                <a:effectLst/>
                <a:latin typeface="Titillium Web" panose="00000500000000000000" pitchFamily="2" charset="0"/>
              </a:rPr>
              <a:t>manipulation</a:t>
            </a:r>
            <a:r>
              <a:rPr lang="en-US" sz="1600" b="0" i="0" dirty="0">
                <a:solidFill>
                  <a:schemeClr val="tx1"/>
                </a:solidFill>
                <a:effectLst/>
                <a:latin typeface="Titillium Web" panose="00000500000000000000" pitchFamily="2" charset="0"/>
              </a:rPr>
              <a:t> compared </a:t>
            </a:r>
            <a:r>
              <a:rPr lang="en-US" sz="1600" i="0" dirty="0">
                <a:solidFill>
                  <a:schemeClr val="tx1"/>
                </a:solidFill>
                <a:effectLst/>
                <a:latin typeface="Titillium Web" panose="00000500000000000000" pitchFamily="2" charset="0"/>
              </a:rPr>
              <a:t>to</a:t>
            </a:r>
            <a:r>
              <a:rPr lang="en-US" sz="1600" b="1" i="0" dirty="0">
                <a:solidFill>
                  <a:schemeClr val="tx1"/>
                </a:solidFill>
                <a:effectLst/>
                <a:latin typeface="Titillium Web" panose="00000500000000000000" pitchFamily="2" charset="0"/>
              </a:rPr>
              <a:t> traditional methods</a:t>
            </a:r>
            <a:r>
              <a:rPr lang="en-US" sz="1600" b="0" i="0" dirty="0">
                <a:solidFill>
                  <a:schemeClr val="tx1"/>
                </a:solidFill>
                <a:effectLst/>
                <a:latin typeface="Titillium Web" panose="00000500000000000000" pitchFamily="2" charset="0"/>
              </a:rPr>
              <a:t>.</a:t>
            </a:r>
          </a:p>
          <a:p>
            <a:pPr marL="457200" lvl="0" indent="-317500" algn="l" rtl="0">
              <a:lnSpc>
                <a:spcPct val="100000"/>
              </a:lnSpc>
              <a:spcBef>
                <a:spcPts val="0"/>
              </a:spcBef>
              <a:spcAft>
                <a:spcPts val="0"/>
              </a:spcAft>
              <a:buSzPts val="1400"/>
              <a:buChar char="■"/>
            </a:pPr>
            <a:r>
              <a:rPr lang="en-US" sz="1600" b="0" i="0" dirty="0">
                <a:solidFill>
                  <a:schemeClr val="tx1"/>
                </a:solidFill>
                <a:effectLst/>
                <a:latin typeface="Titillium Web" panose="00000500000000000000" pitchFamily="2" charset="0"/>
              </a:rPr>
              <a:t>Assess the impact of </a:t>
            </a:r>
            <a:r>
              <a:rPr lang="en-US" sz="1600" b="1" i="0" dirty="0">
                <a:solidFill>
                  <a:schemeClr val="tx1"/>
                </a:solidFill>
                <a:effectLst/>
                <a:latin typeface="Titillium Web" panose="00000500000000000000" pitchFamily="2" charset="0"/>
              </a:rPr>
              <a:t>progressive enhancement </a:t>
            </a:r>
            <a:r>
              <a:rPr lang="en-US" sz="1600" b="0" i="0" dirty="0">
                <a:solidFill>
                  <a:schemeClr val="tx1"/>
                </a:solidFill>
                <a:effectLst/>
                <a:latin typeface="Titillium Web" panose="00000500000000000000" pitchFamily="2" charset="0"/>
              </a:rPr>
              <a:t>on user experience in Next.js compared to traditional approaches.</a:t>
            </a:r>
          </a:p>
          <a:p>
            <a:pPr marL="457200" lvl="0" indent="-317500" algn="l" rtl="0">
              <a:lnSpc>
                <a:spcPct val="100000"/>
              </a:lnSpc>
              <a:spcBef>
                <a:spcPts val="0"/>
              </a:spcBef>
              <a:spcAft>
                <a:spcPts val="0"/>
              </a:spcAft>
              <a:buSzPts val="1400"/>
              <a:buChar char="■"/>
            </a:pPr>
            <a:r>
              <a:rPr lang="en-US" sz="1600" b="0" i="0" dirty="0">
                <a:solidFill>
                  <a:schemeClr val="tx1"/>
                </a:solidFill>
                <a:effectLst/>
                <a:latin typeface="Titillium Web" panose="00000500000000000000" pitchFamily="2" charset="0"/>
              </a:rPr>
              <a:t>Optimize </a:t>
            </a:r>
            <a:r>
              <a:rPr lang="en-US" sz="1600" b="1" i="0" dirty="0">
                <a:solidFill>
                  <a:schemeClr val="tx1"/>
                </a:solidFill>
                <a:effectLst/>
                <a:latin typeface="Titillium Web" panose="00000500000000000000" pitchFamily="2" charset="0"/>
              </a:rPr>
              <a:t>data fetching</a:t>
            </a:r>
            <a:r>
              <a:rPr lang="en-US" sz="1600" b="0" i="0" dirty="0">
                <a:solidFill>
                  <a:schemeClr val="tx1"/>
                </a:solidFill>
                <a:effectLst/>
                <a:latin typeface="Titillium Web" panose="00000500000000000000" pitchFamily="2" charset="0"/>
              </a:rPr>
              <a:t>, </a:t>
            </a:r>
            <a:r>
              <a:rPr lang="en-US" sz="1600" b="1" i="0" dirty="0">
                <a:solidFill>
                  <a:schemeClr val="tx1"/>
                </a:solidFill>
                <a:effectLst/>
                <a:latin typeface="Titillium Web" panose="00000500000000000000" pitchFamily="2" charset="0"/>
              </a:rPr>
              <a:t>caching,</a:t>
            </a:r>
            <a:r>
              <a:rPr lang="en-US" sz="1600" b="0" i="0" dirty="0">
                <a:solidFill>
                  <a:schemeClr val="tx1"/>
                </a:solidFill>
                <a:effectLst/>
                <a:latin typeface="Titillium Web" panose="00000500000000000000" pitchFamily="2" charset="0"/>
              </a:rPr>
              <a:t> and </a:t>
            </a:r>
            <a:r>
              <a:rPr lang="en-US" sz="1600" b="1" i="0" dirty="0">
                <a:solidFill>
                  <a:schemeClr val="tx1"/>
                </a:solidFill>
                <a:effectLst/>
                <a:latin typeface="Titillium Web" panose="00000500000000000000" pitchFamily="2" charset="0"/>
              </a:rPr>
              <a:t>manipulation in Next.js </a:t>
            </a:r>
            <a:r>
              <a:rPr lang="en-US" sz="1600" b="0" i="0" dirty="0">
                <a:solidFill>
                  <a:schemeClr val="tx1"/>
                </a:solidFill>
                <a:effectLst/>
                <a:latin typeface="Titillium Web" panose="00000500000000000000" pitchFamily="2" charset="0"/>
              </a:rPr>
              <a:t>by analyzing modern and traditional techniques.</a:t>
            </a:r>
          </a:p>
          <a:p>
            <a:pPr marL="457200" lvl="0" indent="-317500" algn="l" rtl="0">
              <a:lnSpc>
                <a:spcPct val="100000"/>
              </a:lnSpc>
              <a:spcBef>
                <a:spcPts val="0"/>
              </a:spcBef>
              <a:spcAft>
                <a:spcPts val="0"/>
              </a:spcAft>
              <a:buSzPts val="1400"/>
              <a:buChar char="■"/>
            </a:pPr>
            <a:r>
              <a:rPr lang="en-US" sz="1600" b="0" i="0" dirty="0">
                <a:solidFill>
                  <a:schemeClr val="tx1"/>
                </a:solidFill>
                <a:effectLst/>
                <a:latin typeface="Titillium Web" panose="00000500000000000000" pitchFamily="2" charset="0"/>
              </a:rPr>
              <a:t>Provide practical recommendations for developers working with data in Next.js, considering both modern and traditional approaches.</a:t>
            </a:r>
            <a:endParaRPr lang="en-IN" sz="1600" dirty="0">
              <a:solidFill>
                <a:schemeClr val="tx1"/>
              </a:solidFill>
              <a:latin typeface="Titillium Web" panose="00000500000000000000" pitchFamily="2" charset="0"/>
            </a:endParaRPr>
          </a:p>
          <a:p>
            <a:pPr marL="0" lvl="0" indent="0" algn="l" rtl="0">
              <a:lnSpc>
                <a:spcPct val="100000"/>
              </a:lnSpc>
              <a:spcBef>
                <a:spcPts val="0"/>
              </a:spcBef>
              <a:spcAft>
                <a:spcPts val="1600"/>
              </a:spcAft>
              <a:buNone/>
            </a:pPr>
            <a:endParaRPr lang="en-IN" sz="1600" dirty="0">
              <a:solidFill>
                <a:schemeClr val="tx1"/>
              </a:solidFill>
              <a:latin typeface="Titillium Web" panose="00000500000000000000" pitchFamily="2" charset="0"/>
            </a:endParaRPr>
          </a:p>
          <a:p>
            <a:pPr marL="0" lvl="0" indent="0" algn="l" rtl="0">
              <a:spcBef>
                <a:spcPts val="0"/>
              </a:spcBef>
              <a:spcAft>
                <a:spcPts val="1600"/>
              </a:spcAft>
              <a:buNone/>
            </a:pPr>
            <a:endParaRPr lang="en-IN" sz="1600" dirty="0">
              <a:solidFill>
                <a:schemeClr val="tx1"/>
              </a:solidFill>
              <a:latin typeface="Titillium Web" panose="00000500000000000000" pitchFamily="2" charset="0"/>
            </a:endParaRPr>
          </a:p>
        </p:txBody>
      </p:sp>
      <p:sp>
        <p:nvSpPr>
          <p:cNvPr id="576" name="Google Shape;576;p48"/>
          <p:cNvSpPr txBox="1">
            <a:spLocks noGrp="1"/>
          </p:cNvSpPr>
          <p:nvPr>
            <p:ph type="title"/>
          </p:nvPr>
        </p:nvSpPr>
        <p:spPr>
          <a:xfrm>
            <a:off x="570895" y="320040"/>
            <a:ext cx="8210247" cy="960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IN" dirty="0"/>
              <a:t>OBJECTIVES OF THE RESEARCH	</a:t>
            </a:r>
            <a:endParaRPr dirty="0"/>
          </a:p>
        </p:txBody>
      </p:sp>
    </p:spTree>
    <p:extLst>
      <p:ext uri="{BB962C8B-B14F-4D97-AF65-F5344CB8AC3E}">
        <p14:creationId xmlns:p14="http://schemas.microsoft.com/office/powerpoint/2010/main" val="2895131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54"/>
          <p:cNvSpPr txBox="1">
            <a:spLocks noGrp="1"/>
          </p:cNvSpPr>
          <p:nvPr>
            <p:ph type="title"/>
          </p:nvPr>
        </p:nvSpPr>
        <p:spPr>
          <a:xfrm>
            <a:off x="720000" y="352425"/>
            <a:ext cx="6642900" cy="93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BASE PAPER</a:t>
            </a:r>
            <a:endParaRPr dirty="0"/>
          </a:p>
        </p:txBody>
      </p:sp>
      <p:sp>
        <p:nvSpPr>
          <p:cNvPr id="680" name="Google Shape;680;p54"/>
          <p:cNvSpPr txBox="1">
            <a:spLocks noGrp="1"/>
          </p:cNvSpPr>
          <p:nvPr>
            <p:ph type="body" idx="1"/>
          </p:nvPr>
        </p:nvSpPr>
        <p:spPr>
          <a:xfrm>
            <a:off x="720000" y="1507800"/>
            <a:ext cx="7704000" cy="3100800"/>
          </a:xfrm>
          <a:prstGeom prst="rect">
            <a:avLst/>
          </a:prstGeom>
        </p:spPr>
        <p:txBody>
          <a:bodyPr spcFirstLastPara="1" wrap="square" lIns="91425" tIns="91425" rIns="91425" bIns="91425" anchor="t" anchorCtr="0">
            <a:noAutofit/>
          </a:bodyPr>
          <a:lstStyle/>
          <a:p>
            <a:pPr marL="285750" indent="-285750">
              <a:spcAft>
                <a:spcPts val="1600"/>
              </a:spcAft>
            </a:pPr>
            <a:r>
              <a:rPr lang="en-IN" b="1" dirty="0">
                <a:hlinkClick r:id="rId3"/>
              </a:rPr>
              <a:t>http://irjaes.com/wp-content/uploads/2022/02/IRJAES-V7N1P162Y22.pdf</a:t>
            </a:r>
            <a:endParaRPr lang="en-IN" b="1" dirty="0"/>
          </a:p>
          <a:p>
            <a:pPr marL="0" indent="0">
              <a:spcAft>
                <a:spcPts val="1600"/>
              </a:spcAft>
              <a:buNone/>
            </a:pPr>
            <a:endParaRPr lang="en-IN" b="1" dirty="0"/>
          </a:p>
        </p:txBody>
      </p:sp>
      <p:grpSp>
        <p:nvGrpSpPr>
          <p:cNvPr id="681" name="Google Shape;681;p54"/>
          <p:cNvGrpSpPr/>
          <p:nvPr/>
        </p:nvGrpSpPr>
        <p:grpSpPr>
          <a:xfrm>
            <a:off x="8186672" y="750697"/>
            <a:ext cx="488215" cy="143051"/>
            <a:chOff x="3788691" y="3189104"/>
            <a:chExt cx="372683" cy="109207"/>
          </a:xfrm>
        </p:grpSpPr>
        <p:sp>
          <p:nvSpPr>
            <p:cNvPr id="682" name="Google Shape;682;p54"/>
            <p:cNvSpPr/>
            <p:nvPr/>
          </p:nvSpPr>
          <p:spPr>
            <a:xfrm>
              <a:off x="3788691" y="3189104"/>
              <a:ext cx="109207" cy="109207"/>
            </a:xfrm>
            <a:custGeom>
              <a:avLst/>
              <a:gdLst/>
              <a:ahLst/>
              <a:cxnLst/>
              <a:rect l="l" t="t" r="r" b="b"/>
              <a:pathLst>
                <a:path w="3770" h="3770" extrusionOk="0">
                  <a:moveTo>
                    <a:pt x="1884" y="1"/>
                  </a:moveTo>
                  <a:cubicBezTo>
                    <a:pt x="843" y="1"/>
                    <a:pt x="1" y="845"/>
                    <a:pt x="1" y="1886"/>
                  </a:cubicBezTo>
                  <a:cubicBezTo>
                    <a:pt x="1" y="2925"/>
                    <a:pt x="843" y="3770"/>
                    <a:pt x="1884" y="3770"/>
                  </a:cubicBezTo>
                  <a:cubicBezTo>
                    <a:pt x="2926" y="3770"/>
                    <a:pt x="3770" y="2925"/>
                    <a:pt x="3770" y="1886"/>
                  </a:cubicBezTo>
                  <a:cubicBezTo>
                    <a:pt x="3770" y="845"/>
                    <a:pt x="2926"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4"/>
            <p:cNvSpPr/>
            <p:nvPr/>
          </p:nvSpPr>
          <p:spPr>
            <a:xfrm>
              <a:off x="4052167" y="3189104"/>
              <a:ext cx="109207" cy="109207"/>
            </a:xfrm>
            <a:custGeom>
              <a:avLst/>
              <a:gdLst/>
              <a:ahLst/>
              <a:cxnLst/>
              <a:rect l="l" t="t" r="r" b="b"/>
              <a:pathLst>
                <a:path w="3770" h="3770" extrusionOk="0">
                  <a:moveTo>
                    <a:pt x="1884" y="1"/>
                  </a:moveTo>
                  <a:cubicBezTo>
                    <a:pt x="843" y="1"/>
                    <a:pt x="0" y="845"/>
                    <a:pt x="0" y="1886"/>
                  </a:cubicBezTo>
                  <a:cubicBezTo>
                    <a:pt x="0" y="2925"/>
                    <a:pt x="843" y="3770"/>
                    <a:pt x="1884" y="3770"/>
                  </a:cubicBezTo>
                  <a:cubicBezTo>
                    <a:pt x="2925" y="3770"/>
                    <a:pt x="3769" y="2925"/>
                    <a:pt x="3769" y="1886"/>
                  </a:cubicBezTo>
                  <a:cubicBezTo>
                    <a:pt x="3769" y="845"/>
                    <a:pt x="2925"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4"/>
            <p:cNvSpPr/>
            <p:nvPr/>
          </p:nvSpPr>
          <p:spPr>
            <a:xfrm>
              <a:off x="3920400" y="3189104"/>
              <a:ext cx="109207" cy="109207"/>
            </a:xfrm>
            <a:custGeom>
              <a:avLst/>
              <a:gdLst/>
              <a:ahLst/>
              <a:cxnLst/>
              <a:rect l="l" t="t" r="r" b="b"/>
              <a:pathLst>
                <a:path w="3770" h="3770" extrusionOk="0">
                  <a:moveTo>
                    <a:pt x="1886" y="1"/>
                  </a:moveTo>
                  <a:cubicBezTo>
                    <a:pt x="845" y="1"/>
                    <a:pt x="1" y="845"/>
                    <a:pt x="1" y="1886"/>
                  </a:cubicBezTo>
                  <a:cubicBezTo>
                    <a:pt x="1" y="2925"/>
                    <a:pt x="845" y="3770"/>
                    <a:pt x="1886" y="3770"/>
                  </a:cubicBezTo>
                  <a:cubicBezTo>
                    <a:pt x="2925" y="3770"/>
                    <a:pt x="3770" y="2925"/>
                    <a:pt x="3770" y="1886"/>
                  </a:cubicBezTo>
                  <a:cubicBezTo>
                    <a:pt x="3770" y="845"/>
                    <a:pt x="2925" y="1"/>
                    <a:pt x="188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98C1C1E0-23D1-E996-D22C-343B4B9B3E2F}"/>
              </a:ext>
            </a:extLst>
          </p:cNvPr>
          <p:cNvPicPr>
            <a:picLocks noChangeAspect="1"/>
          </p:cNvPicPr>
          <p:nvPr/>
        </p:nvPicPr>
        <p:blipFill>
          <a:blip r:embed="rId4"/>
          <a:stretch>
            <a:fillRect/>
          </a:stretch>
        </p:blipFill>
        <p:spPr>
          <a:xfrm>
            <a:off x="817238" y="1986007"/>
            <a:ext cx="6178647" cy="191977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54"/>
          <p:cNvSpPr txBox="1">
            <a:spLocks noGrp="1"/>
          </p:cNvSpPr>
          <p:nvPr>
            <p:ph type="title"/>
          </p:nvPr>
        </p:nvSpPr>
        <p:spPr>
          <a:xfrm>
            <a:off x="720000" y="352425"/>
            <a:ext cx="6642900" cy="93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BASE PAPER</a:t>
            </a:r>
            <a:endParaRPr dirty="0"/>
          </a:p>
        </p:txBody>
      </p:sp>
      <p:sp>
        <p:nvSpPr>
          <p:cNvPr id="680" name="Google Shape;680;p54"/>
          <p:cNvSpPr txBox="1">
            <a:spLocks noGrp="1"/>
          </p:cNvSpPr>
          <p:nvPr>
            <p:ph type="body" idx="1"/>
          </p:nvPr>
        </p:nvSpPr>
        <p:spPr>
          <a:xfrm>
            <a:off x="720000" y="1507800"/>
            <a:ext cx="7704000" cy="3100800"/>
          </a:xfrm>
          <a:prstGeom prst="rect">
            <a:avLst/>
          </a:prstGeom>
        </p:spPr>
        <p:txBody>
          <a:bodyPr spcFirstLastPara="1" wrap="square" lIns="91425" tIns="91425" rIns="91425" bIns="91425" anchor="t" anchorCtr="0">
            <a:noAutofit/>
          </a:bodyPr>
          <a:lstStyle/>
          <a:p>
            <a:pPr marL="285750" indent="-285750">
              <a:spcAft>
                <a:spcPts val="1600"/>
              </a:spcAft>
            </a:pPr>
            <a:r>
              <a:rPr lang="en-IN" b="1" dirty="0"/>
              <a:t>https://jtec.utem.edu.my/jtec/article/view/6192/4083</a:t>
            </a:r>
          </a:p>
        </p:txBody>
      </p:sp>
      <p:grpSp>
        <p:nvGrpSpPr>
          <p:cNvPr id="681" name="Google Shape;681;p54"/>
          <p:cNvGrpSpPr/>
          <p:nvPr/>
        </p:nvGrpSpPr>
        <p:grpSpPr>
          <a:xfrm>
            <a:off x="8186672" y="750697"/>
            <a:ext cx="488215" cy="143051"/>
            <a:chOff x="3788691" y="3189104"/>
            <a:chExt cx="372683" cy="109207"/>
          </a:xfrm>
        </p:grpSpPr>
        <p:sp>
          <p:nvSpPr>
            <p:cNvPr id="682" name="Google Shape;682;p54"/>
            <p:cNvSpPr/>
            <p:nvPr/>
          </p:nvSpPr>
          <p:spPr>
            <a:xfrm>
              <a:off x="3788691" y="3189104"/>
              <a:ext cx="109207" cy="109207"/>
            </a:xfrm>
            <a:custGeom>
              <a:avLst/>
              <a:gdLst/>
              <a:ahLst/>
              <a:cxnLst/>
              <a:rect l="l" t="t" r="r" b="b"/>
              <a:pathLst>
                <a:path w="3770" h="3770" extrusionOk="0">
                  <a:moveTo>
                    <a:pt x="1884" y="1"/>
                  </a:moveTo>
                  <a:cubicBezTo>
                    <a:pt x="843" y="1"/>
                    <a:pt x="1" y="845"/>
                    <a:pt x="1" y="1886"/>
                  </a:cubicBezTo>
                  <a:cubicBezTo>
                    <a:pt x="1" y="2925"/>
                    <a:pt x="843" y="3770"/>
                    <a:pt x="1884" y="3770"/>
                  </a:cubicBezTo>
                  <a:cubicBezTo>
                    <a:pt x="2926" y="3770"/>
                    <a:pt x="3770" y="2925"/>
                    <a:pt x="3770" y="1886"/>
                  </a:cubicBezTo>
                  <a:cubicBezTo>
                    <a:pt x="3770" y="845"/>
                    <a:pt x="2926"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4"/>
            <p:cNvSpPr/>
            <p:nvPr/>
          </p:nvSpPr>
          <p:spPr>
            <a:xfrm>
              <a:off x="4052167" y="3189104"/>
              <a:ext cx="109207" cy="109207"/>
            </a:xfrm>
            <a:custGeom>
              <a:avLst/>
              <a:gdLst/>
              <a:ahLst/>
              <a:cxnLst/>
              <a:rect l="l" t="t" r="r" b="b"/>
              <a:pathLst>
                <a:path w="3770" h="3770" extrusionOk="0">
                  <a:moveTo>
                    <a:pt x="1884" y="1"/>
                  </a:moveTo>
                  <a:cubicBezTo>
                    <a:pt x="843" y="1"/>
                    <a:pt x="0" y="845"/>
                    <a:pt x="0" y="1886"/>
                  </a:cubicBezTo>
                  <a:cubicBezTo>
                    <a:pt x="0" y="2925"/>
                    <a:pt x="843" y="3770"/>
                    <a:pt x="1884" y="3770"/>
                  </a:cubicBezTo>
                  <a:cubicBezTo>
                    <a:pt x="2925" y="3770"/>
                    <a:pt x="3769" y="2925"/>
                    <a:pt x="3769" y="1886"/>
                  </a:cubicBezTo>
                  <a:cubicBezTo>
                    <a:pt x="3769" y="845"/>
                    <a:pt x="2925" y="1"/>
                    <a:pt x="1884"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4"/>
            <p:cNvSpPr/>
            <p:nvPr/>
          </p:nvSpPr>
          <p:spPr>
            <a:xfrm>
              <a:off x="3920400" y="3189104"/>
              <a:ext cx="109207" cy="109207"/>
            </a:xfrm>
            <a:custGeom>
              <a:avLst/>
              <a:gdLst/>
              <a:ahLst/>
              <a:cxnLst/>
              <a:rect l="l" t="t" r="r" b="b"/>
              <a:pathLst>
                <a:path w="3770" h="3770" extrusionOk="0">
                  <a:moveTo>
                    <a:pt x="1886" y="1"/>
                  </a:moveTo>
                  <a:cubicBezTo>
                    <a:pt x="845" y="1"/>
                    <a:pt x="1" y="845"/>
                    <a:pt x="1" y="1886"/>
                  </a:cubicBezTo>
                  <a:cubicBezTo>
                    <a:pt x="1" y="2925"/>
                    <a:pt x="845" y="3770"/>
                    <a:pt x="1886" y="3770"/>
                  </a:cubicBezTo>
                  <a:cubicBezTo>
                    <a:pt x="2925" y="3770"/>
                    <a:pt x="3770" y="2925"/>
                    <a:pt x="3770" y="1886"/>
                  </a:cubicBezTo>
                  <a:cubicBezTo>
                    <a:pt x="3770" y="845"/>
                    <a:pt x="2925" y="1"/>
                    <a:pt x="188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F9A4FEF0-31F7-115D-2FA4-6520BFA1FE6B}"/>
              </a:ext>
            </a:extLst>
          </p:cNvPr>
          <p:cNvPicPr>
            <a:picLocks noChangeAspect="1"/>
          </p:cNvPicPr>
          <p:nvPr/>
        </p:nvPicPr>
        <p:blipFill>
          <a:blip r:embed="rId3"/>
          <a:stretch>
            <a:fillRect/>
          </a:stretch>
        </p:blipFill>
        <p:spPr>
          <a:xfrm>
            <a:off x="660286" y="1847308"/>
            <a:ext cx="6383982" cy="2421784"/>
          </a:xfrm>
          <a:prstGeom prst="rect">
            <a:avLst/>
          </a:prstGeom>
        </p:spPr>
      </p:pic>
    </p:spTree>
    <p:extLst>
      <p:ext uri="{BB962C8B-B14F-4D97-AF65-F5344CB8AC3E}">
        <p14:creationId xmlns:p14="http://schemas.microsoft.com/office/powerpoint/2010/main" val="27585720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39"/>
        <p:cNvGrpSpPr/>
        <p:nvPr/>
      </p:nvGrpSpPr>
      <p:grpSpPr>
        <a:xfrm>
          <a:off x="0" y="0"/>
          <a:ext cx="0" cy="0"/>
          <a:chOff x="0" y="0"/>
          <a:chExt cx="0" cy="0"/>
        </a:xfrm>
      </p:grpSpPr>
      <p:sp>
        <p:nvSpPr>
          <p:cNvPr id="2" name="TextBox 1">
            <a:extLst>
              <a:ext uri="{FF2B5EF4-FFF2-40B4-BE49-F238E27FC236}">
                <a16:creationId xmlns:a16="http://schemas.microsoft.com/office/drawing/2014/main" id="{6D47E047-5132-EA07-EF62-9498C93103C5}"/>
              </a:ext>
            </a:extLst>
          </p:cNvPr>
          <p:cNvSpPr txBox="1"/>
          <p:nvPr/>
        </p:nvSpPr>
        <p:spPr>
          <a:xfrm>
            <a:off x="2940784" y="2187029"/>
            <a:ext cx="3262432" cy="769441"/>
          </a:xfrm>
          <a:prstGeom prst="rect">
            <a:avLst/>
          </a:prstGeom>
          <a:noFill/>
        </p:spPr>
        <p:txBody>
          <a:bodyPr wrap="none" rtlCol="0">
            <a:spAutoFit/>
          </a:bodyPr>
          <a:lstStyle/>
          <a:p>
            <a:r>
              <a:rPr lang="en-IN" sz="4400" b="1" dirty="0">
                <a:solidFill>
                  <a:schemeClr val="bg1"/>
                </a:solidFill>
                <a:latin typeface="Titillium Web" panose="00000500000000000000" pitchFamily="2" charset="0"/>
                <a:cs typeface="Times New Roman" panose="02020603050405020304" pitchFamily="18" charset="0"/>
              </a:rPr>
              <a:t>THANK YOU!</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6" name="Google Shape;276;p32"/>
          <p:cNvSpPr txBox="1">
            <a:spLocks noGrp="1"/>
          </p:cNvSpPr>
          <p:nvPr>
            <p:ph type="subTitle" idx="7"/>
          </p:nvPr>
        </p:nvSpPr>
        <p:spPr>
          <a:xfrm>
            <a:off x="1845650" y="3767188"/>
            <a:ext cx="1846200" cy="54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 </a:t>
            </a:r>
            <a:endParaRPr dirty="0"/>
          </a:p>
        </p:txBody>
      </p:sp>
      <p:sp>
        <p:nvSpPr>
          <p:cNvPr id="270" name="Google Shape;270;p32"/>
          <p:cNvSpPr txBox="1">
            <a:spLocks noGrp="1"/>
          </p:cNvSpPr>
          <p:nvPr>
            <p:ph type="title" idx="5"/>
          </p:nvPr>
        </p:nvSpPr>
        <p:spPr>
          <a:xfrm rot="5400000">
            <a:off x="6296100" y="1771575"/>
            <a:ext cx="4057500" cy="1600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3700"/>
              <a:t>TABLE OF CONTENT</a:t>
            </a:r>
            <a:endParaRPr sz="3700"/>
          </a:p>
        </p:txBody>
      </p:sp>
      <p:sp>
        <p:nvSpPr>
          <p:cNvPr id="271" name="Google Shape;271;p32"/>
          <p:cNvSpPr txBox="1">
            <a:spLocks noGrp="1"/>
          </p:cNvSpPr>
          <p:nvPr>
            <p:ph type="subTitle" idx="1"/>
          </p:nvPr>
        </p:nvSpPr>
        <p:spPr>
          <a:xfrm>
            <a:off x="1845650" y="1585863"/>
            <a:ext cx="1839900" cy="53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1400" dirty="0"/>
              <a:t> </a:t>
            </a:r>
            <a:endParaRPr sz="1400" dirty="0"/>
          </a:p>
        </p:txBody>
      </p:sp>
      <p:sp>
        <p:nvSpPr>
          <p:cNvPr id="272" name="Google Shape;272;p32"/>
          <p:cNvSpPr txBox="1">
            <a:spLocks noGrp="1"/>
          </p:cNvSpPr>
          <p:nvPr>
            <p:ph type="title"/>
          </p:nvPr>
        </p:nvSpPr>
        <p:spPr>
          <a:xfrm>
            <a:off x="742700" y="664121"/>
            <a:ext cx="1106400" cy="11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tillium Web Light"/>
                <a:ea typeface="Titillium Web Light"/>
                <a:cs typeface="Titillium Web Light"/>
                <a:sym typeface="Titillium Web Light"/>
              </a:rPr>
              <a:t>01</a:t>
            </a:r>
            <a:endParaRPr>
              <a:latin typeface="Titillium Web Light"/>
              <a:ea typeface="Titillium Web Light"/>
              <a:cs typeface="Titillium Web Light"/>
              <a:sym typeface="Titillium Web Light"/>
            </a:endParaRPr>
          </a:p>
        </p:txBody>
      </p:sp>
      <p:sp>
        <p:nvSpPr>
          <p:cNvPr id="273" name="Google Shape;273;p32"/>
          <p:cNvSpPr txBox="1">
            <a:spLocks noGrp="1"/>
          </p:cNvSpPr>
          <p:nvPr>
            <p:ph type="subTitle" idx="13"/>
          </p:nvPr>
        </p:nvSpPr>
        <p:spPr>
          <a:xfrm>
            <a:off x="5254679" y="1585776"/>
            <a:ext cx="1846200" cy="54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endParaRPr dirty="0"/>
          </a:p>
        </p:txBody>
      </p:sp>
      <p:sp>
        <p:nvSpPr>
          <p:cNvPr id="274" name="Google Shape;274;p32"/>
          <p:cNvSpPr txBox="1">
            <a:spLocks noGrp="1"/>
          </p:cNvSpPr>
          <p:nvPr>
            <p:ph type="title" idx="2"/>
          </p:nvPr>
        </p:nvSpPr>
        <p:spPr>
          <a:xfrm>
            <a:off x="4142675" y="664025"/>
            <a:ext cx="1105500" cy="11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75" name="Google Shape;275;p32"/>
          <p:cNvSpPr txBox="1">
            <a:spLocks noGrp="1"/>
          </p:cNvSpPr>
          <p:nvPr>
            <p:ph type="ctrTitle" idx="6"/>
          </p:nvPr>
        </p:nvSpPr>
        <p:spPr>
          <a:xfrm>
            <a:off x="1808218" y="3494235"/>
            <a:ext cx="1877332"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500" dirty="0"/>
              <a:t>OBJECTIVES</a:t>
            </a:r>
            <a:endParaRPr sz="2500" dirty="0"/>
          </a:p>
        </p:txBody>
      </p:sp>
      <p:sp>
        <p:nvSpPr>
          <p:cNvPr id="277" name="Google Shape;277;p32"/>
          <p:cNvSpPr txBox="1">
            <a:spLocks noGrp="1"/>
          </p:cNvSpPr>
          <p:nvPr>
            <p:ph type="title" idx="3"/>
          </p:nvPr>
        </p:nvSpPr>
        <p:spPr>
          <a:xfrm>
            <a:off x="742700" y="2780728"/>
            <a:ext cx="1106400" cy="116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78" name="Google Shape;278;p32"/>
          <p:cNvSpPr txBox="1">
            <a:spLocks noGrp="1"/>
          </p:cNvSpPr>
          <p:nvPr>
            <p:ph type="ctrTitle" idx="14"/>
          </p:nvPr>
        </p:nvSpPr>
        <p:spPr>
          <a:xfrm>
            <a:off x="5254679" y="3494235"/>
            <a:ext cx="18537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OUR</a:t>
            </a:r>
            <a:endParaRPr dirty="0"/>
          </a:p>
          <a:p>
            <a:pPr marL="0" lvl="0" indent="0" algn="l" rtl="0">
              <a:spcBef>
                <a:spcPts val="0"/>
              </a:spcBef>
              <a:spcAft>
                <a:spcPts val="0"/>
              </a:spcAft>
              <a:buNone/>
            </a:pPr>
            <a:r>
              <a:rPr lang="en" dirty="0"/>
              <a:t>TEAM</a:t>
            </a:r>
            <a:endParaRPr dirty="0"/>
          </a:p>
        </p:txBody>
      </p:sp>
      <p:sp>
        <p:nvSpPr>
          <p:cNvPr id="279" name="Google Shape;279;p32"/>
          <p:cNvSpPr txBox="1">
            <a:spLocks noGrp="1"/>
          </p:cNvSpPr>
          <p:nvPr>
            <p:ph type="subTitle" idx="15"/>
          </p:nvPr>
        </p:nvSpPr>
        <p:spPr>
          <a:xfrm>
            <a:off x="5254680" y="3767100"/>
            <a:ext cx="1846200" cy="54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 </a:t>
            </a:r>
            <a:endParaRPr dirty="0"/>
          </a:p>
        </p:txBody>
      </p:sp>
      <p:sp>
        <p:nvSpPr>
          <p:cNvPr id="280" name="Google Shape;280;p32"/>
          <p:cNvSpPr txBox="1">
            <a:spLocks noGrp="1"/>
          </p:cNvSpPr>
          <p:nvPr>
            <p:ph type="title" idx="4"/>
          </p:nvPr>
        </p:nvSpPr>
        <p:spPr>
          <a:xfrm>
            <a:off x="4142675" y="2782746"/>
            <a:ext cx="1105500" cy="11520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81" name="Google Shape;281;p32"/>
          <p:cNvSpPr txBox="1">
            <a:spLocks noGrp="1"/>
          </p:cNvSpPr>
          <p:nvPr>
            <p:ph type="ctrTitle" idx="8"/>
          </p:nvPr>
        </p:nvSpPr>
        <p:spPr>
          <a:xfrm>
            <a:off x="1799793" y="1371876"/>
            <a:ext cx="1846200" cy="42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a:t>
            </a:r>
            <a:endParaRPr dirty="0"/>
          </a:p>
          <a:p>
            <a:pPr marL="0" lvl="0" indent="0" algn="l" rtl="0">
              <a:spcBef>
                <a:spcPts val="0"/>
              </a:spcBef>
              <a:spcAft>
                <a:spcPts val="0"/>
              </a:spcAft>
              <a:buNone/>
            </a:pPr>
            <a:r>
              <a:rPr lang="en" dirty="0"/>
              <a:t>PROJECT</a:t>
            </a:r>
            <a:endParaRPr dirty="0"/>
          </a:p>
        </p:txBody>
      </p:sp>
      <p:sp>
        <p:nvSpPr>
          <p:cNvPr id="282" name="Google Shape;282;p32"/>
          <p:cNvSpPr txBox="1">
            <a:spLocks noGrp="1"/>
          </p:cNvSpPr>
          <p:nvPr>
            <p:ph type="ctrTitle" idx="9"/>
          </p:nvPr>
        </p:nvSpPr>
        <p:spPr>
          <a:xfrm>
            <a:off x="5233078" y="1388825"/>
            <a:ext cx="1846200" cy="42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BASE PAPER</a:t>
            </a:r>
            <a:endParaRPr dirty="0"/>
          </a:p>
        </p:txBody>
      </p:sp>
      <p:sp>
        <p:nvSpPr>
          <p:cNvPr id="283" name="Google Shape;283;p32"/>
          <p:cNvSpPr/>
          <p:nvPr/>
        </p:nvSpPr>
        <p:spPr>
          <a:xfrm>
            <a:off x="4512260" y="1936416"/>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32"/>
          <p:cNvGrpSpPr/>
          <p:nvPr/>
        </p:nvGrpSpPr>
        <p:grpSpPr>
          <a:xfrm>
            <a:off x="1082344" y="4030962"/>
            <a:ext cx="368186" cy="366364"/>
            <a:chOff x="-62151950" y="4111775"/>
            <a:chExt cx="318225" cy="316650"/>
          </a:xfrm>
        </p:grpSpPr>
        <p:sp>
          <p:nvSpPr>
            <p:cNvPr id="285" name="Google Shape;285;p3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32"/>
          <p:cNvGrpSpPr/>
          <p:nvPr/>
        </p:nvGrpSpPr>
        <p:grpSpPr>
          <a:xfrm>
            <a:off x="1079587" y="1893175"/>
            <a:ext cx="373724" cy="372632"/>
            <a:chOff x="4455274" y="2415475"/>
            <a:chExt cx="373724" cy="372632"/>
          </a:xfrm>
        </p:grpSpPr>
        <p:sp>
          <p:nvSpPr>
            <p:cNvPr id="290" name="Google Shape;290;p32"/>
            <p:cNvSpPr/>
            <p:nvPr/>
          </p:nvSpPr>
          <p:spPr>
            <a:xfrm>
              <a:off x="4455274" y="2546083"/>
              <a:ext cx="245036" cy="242023"/>
            </a:xfrm>
            <a:custGeom>
              <a:avLst/>
              <a:gdLst/>
              <a:ahLst/>
              <a:cxnLst/>
              <a:rect l="l" t="t" r="r" b="b"/>
              <a:pathLst>
                <a:path w="8459" h="8355" extrusionOk="0">
                  <a:moveTo>
                    <a:pt x="8013" y="0"/>
                  </a:moveTo>
                  <a:cubicBezTo>
                    <a:pt x="7972" y="0"/>
                    <a:pt x="7930" y="7"/>
                    <a:pt x="7888" y="22"/>
                  </a:cubicBezTo>
                  <a:lnTo>
                    <a:pt x="1116" y="2394"/>
                  </a:lnTo>
                  <a:cubicBezTo>
                    <a:pt x="815" y="2498"/>
                    <a:pt x="774" y="2910"/>
                    <a:pt x="1050" y="3073"/>
                  </a:cubicBezTo>
                  <a:lnTo>
                    <a:pt x="2288" y="3805"/>
                  </a:lnTo>
                  <a:lnTo>
                    <a:pt x="147" y="5945"/>
                  </a:lnTo>
                  <a:cubicBezTo>
                    <a:pt x="1" y="6092"/>
                    <a:pt x="1" y="6331"/>
                    <a:pt x="147" y="6478"/>
                  </a:cubicBezTo>
                  <a:lnTo>
                    <a:pt x="1914" y="8245"/>
                  </a:lnTo>
                  <a:cubicBezTo>
                    <a:pt x="1988" y="8318"/>
                    <a:pt x="2084" y="8355"/>
                    <a:pt x="2180" y="8355"/>
                  </a:cubicBezTo>
                  <a:cubicBezTo>
                    <a:pt x="2276" y="8355"/>
                    <a:pt x="2372" y="8318"/>
                    <a:pt x="2447" y="8245"/>
                  </a:cubicBezTo>
                  <a:lnTo>
                    <a:pt x="4586" y="6104"/>
                  </a:lnTo>
                  <a:lnTo>
                    <a:pt x="5319" y="7342"/>
                  </a:lnTo>
                  <a:cubicBezTo>
                    <a:pt x="5393" y="7467"/>
                    <a:pt x="5518" y="7527"/>
                    <a:pt x="5642" y="7527"/>
                  </a:cubicBezTo>
                  <a:cubicBezTo>
                    <a:pt x="5792" y="7527"/>
                    <a:pt x="5940" y="7441"/>
                    <a:pt x="5999" y="7276"/>
                  </a:cubicBezTo>
                  <a:lnTo>
                    <a:pt x="8368" y="502"/>
                  </a:lnTo>
                  <a:cubicBezTo>
                    <a:pt x="8458" y="247"/>
                    <a:pt x="8259" y="0"/>
                    <a:pt x="8013"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2"/>
            <p:cNvSpPr/>
            <p:nvPr/>
          </p:nvSpPr>
          <p:spPr>
            <a:xfrm>
              <a:off x="4684975" y="2415475"/>
              <a:ext cx="21870" cy="65003"/>
            </a:xfrm>
            <a:custGeom>
              <a:avLst/>
              <a:gdLst/>
              <a:ahLst/>
              <a:cxnLst/>
              <a:rect l="l" t="t" r="r" b="b"/>
              <a:pathLst>
                <a:path w="755" h="2244" extrusionOk="0">
                  <a:moveTo>
                    <a:pt x="376" y="0"/>
                  </a:moveTo>
                  <a:cubicBezTo>
                    <a:pt x="169" y="0"/>
                    <a:pt x="0" y="169"/>
                    <a:pt x="0" y="378"/>
                  </a:cubicBezTo>
                  <a:lnTo>
                    <a:pt x="0" y="1867"/>
                  </a:lnTo>
                  <a:cubicBezTo>
                    <a:pt x="0" y="2074"/>
                    <a:pt x="169" y="2243"/>
                    <a:pt x="376" y="2243"/>
                  </a:cubicBezTo>
                  <a:cubicBezTo>
                    <a:pt x="585" y="2243"/>
                    <a:pt x="754" y="2074"/>
                    <a:pt x="754" y="1867"/>
                  </a:cubicBezTo>
                  <a:lnTo>
                    <a:pt x="754" y="378"/>
                  </a:lnTo>
                  <a:cubicBezTo>
                    <a:pt x="754" y="169"/>
                    <a:pt x="585" y="0"/>
                    <a:pt x="37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2"/>
            <p:cNvSpPr/>
            <p:nvPr/>
          </p:nvSpPr>
          <p:spPr>
            <a:xfrm>
              <a:off x="4763966" y="2537625"/>
              <a:ext cx="65032" cy="21841"/>
            </a:xfrm>
            <a:custGeom>
              <a:avLst/>
              <a:gdLst/>
              <a:ahLst/>
              <a:cxnLst/>
              <a:rect l="l" t="t" r="r" b="b"/>
              <a:pathLst>
                <a:path w="2245" h="754" extrusionOk="0">
                  <a:moveTo>
                    <a:pt x="377" y="0"/>
                  </a:moveTo>
                  <a:cubicBezTo>
                    <a:pt x="170" y="0"/>
                    <a:pt x="1" y="169"/>
                    <a:pt x="1" y="378"/>
                  </a:cubicBezTo>
                  <a:cubicBezTo>
                    <a:pt x="1" y="585"/>
                    <a:pt x="170" y="754"/>
                    <a:pt x="377" y="754"/>
                  </a:cubicBezTo>
                  <a:lnTo>
                    <a:pt x="1866" y="754"/>
                  </a:lnTo>
                  <a:cubicBezTo>
                    <a:pt x="2075" y="754"/>
                    <a:pt x="2244" y="585"/>
                    <a:pt x="2244" y="378"/>
                  </a:cubicBezTo>
                  <a:cubicBezTo>
                    <a:pt x="2244" y="169"/>
                    <a:pt x="2075" y="0"/>
                    <a:pt x="1866" y="0"/>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4594022" y="2452609"/>
              <a:ext cx="54459" cy="52431"/>
            </a:xfrm>
            <a:custGeom>
              <a:avLst/>
              <a:gdLst/>
              <a:ahLst/>
              <a:cxnLst/>
              <a:rect l="l" t="t" r="r" b="b"/>
              <a:pathLst>
                <a:path w="1880" h="1810" extrusionOk="0">
                  <a:moveTo>
                    <a:pt x="416" y="1"/>
                  </a:moveTo>
                  <a:cubicBezTo>
                    <a:pt x="319" y="1"/>
                    <a:pt x="223" y="38"/>
                    <a:pt x="149" y="111"/>
                  </a:cubicBezTo>
                  <a:cubicBezTo>
                    <a:pt x="1" y="258"/>
                    <a:pt x="1" y="497"/>
                    <a:pt x="147" y="644"/>
                  </a:cubicBezTo>
                  <a:lnTo>
                    <a:pt x="1199" y="1699"/>
                  </a:lnTo>
                  <a:cubicBezTo>
                    <a:pt x="1272" y="1773"/>
                    <a:pt x="1369" y="1810"/>
                    <a:pt x="1466" y="1810"/>
                  </a:cubicBezTo>
                  <a:cubicBezTo>
                    <a:pt x="1563" y="1810"/>
                    <a:pt x="1659" y="1773"/>
                    <a:pt x="1733" y="1699"/>
                  </a:cubicBezTo>
                  <a:cubicBezTo>
                    <a:pt x="1880" y="1552"/>
                    <a:pt x="1880" y="1313"/>
                    <a:pt x="1733" y="1166"/>
                  </a:cubicBezTo>
                  <a:lnTo>
                    <a:pt x="682" y="111"/>
                  </a:lnTo>
                  <a:cubicBezTo>
                    <a:pt x="609" y="38"/>
                    <a:pt x="512" y="1"/>
                    <a:pt x="41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2"/>
            <p:cNvSpPr/>
            <p:nvPr/>
          </p:nvSpPr>
          <p:spPr>
            <a:xfrm>
              <a:off x="4738360" y="2450756"/>
              <a:ext cx="54517" cy="52344"/>
            </a:xfrm>
            <a:custGeom>
              <a:avLst/>
              <a:gdLst/>
              <a:ahLst/>
              <a:cxnLst/>
              <a:rect l="l" t="t" r="r" b="b"/>
              <a:pathLst>
                <a:path w="1882" h="1807" extrusionOk="0">
                  <a:moveTo>
                    <a:pt x="1469" y="1"/>
                  </a:moveTo>
                  <a:cubicBezTo>
                    <a:pt x="1372" y="1"/>
                    <a:pt x="1276" y="37"/>
                    <a:pt x="1203" y="111"/>
                  </a:cubicBezTo>
                  <a:lnTo>
                    <a:pt x="147" y="1162"/>
                  </a:lnTo>
                  <a:cubicBezTo>
                    <a:pt x="1" y="1309"/>
                    <a:pt x="1" y="1548"/>
                    <a:pt x="147" y="1695"/>
                  </a:cubicBezTo>
                  <a:cubicBezTo>
                    <a:pt x="221" y="1769"/>
                    <a:pt x="318" y="1806"/>
                    <a:pt x="415" y="1806"/>
                  </a:cubicBezTo>
                  <a:cubicBezTo>
                    <a:pt x="511" y="1806"/>
                    <a:pt x="607" y="1770"/>
                    <a:pt x="680" y="1697"/>
                  </a:cubicBezTo>
                  <a:lnTo>
                    <a:pt x="1735" y="643"/>
                  </a:lnTo>
                  <a:cubicBezTo>
                    <a:pt x="1882" y="497"/>
                    <a:pt x="1882" y="257"/>
                    <a:pt x="1735" y="111"/>
                  </a:cubicBezTo>
                  <a:cubicBezTo>
                    <a:pt x="1662" y="37"/>
                    <a:pt x="1565" y="1"/>
                    <a:pt x="1469"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2"/>
            <p:cNvSpPr/>
            <p:nvPr/>
          </p:nvSpPr>
          <p:spPr>
            <a:xfrm>
              <a:off x="4738186" y="2597179"/>
              <a:ext cx="54459" cy="52402"/>
            </a:xfrm>
            <a:custGeom>
              <a:avLst/>
              <a:gdLst/>
              <a:ahLst/>
              <a:cxnLst/>
              <a:rect l="l" t="t" r="r" b="b"/>
              <a:pathLst>
                <a:path w="1880" h="1809" extrusionOk="0">
                  <a:moveTo>
                    <a:pt x="416" y="1"/>
                  </a:moveTo>
                  <a:cubicBezTo>
                    <a:pt x="319" y="1"/>
                    <a:pt x="223" y="38"/>
                    <a:pt x="149" y="111"/>
                  </a:cubicBezTo>
                  <a:cubicBezTo>
                    <a:pt x="0" y="258"/>
                    <a:pt x="0" y="497"/>
                    <a:pt x="147" y="644"/>
                  </a:cubicBezTo>
                  <a:lnTo>
                    <a:pt x="1200" y="1699"/>
                  </a:lnTo>
                  <a:cubicBezTo>
                    <a:pt x="1274" y="1772"/>
                    <a:pt x="1370" y="1809"/>
                    <a:pt x="1466" y="1809"/>
                  </a:cubicBezTo>
                  <a:cubicBezTo>
                    <a:pt x="1562" y="1809"/>
                    <a:pt x="1659" y="1772"/>
                    <a:pt x="1733" y="1699"/>
                  </a:cubicBezTo>
                  <a:cubicBezTo>
                    <a:pt x="1880" y="1552"/>
                    <a:pt x="1880" y="1313"/>
                    <a:pt x="1733" y="1166"/>
                  </a:cubicBezTo>
                  <a:lnTo>
                    <a:pt x="682" y="111"/>
                  </a:lnTo>
                  <a:cubicBezTo>
                    <a:pt x="609" y="38"/>
                    <a:pt x="512" y="1"/>
                    <a:pt x="416" y="1"/>
                  </a:cubicBezTo>
                  <a:close/>
                </a:path>
              </a:pathLst>
            </a:custGeom>
            <a:solidFill>
              <a:srgbClr val="1D1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32"/>
          <p:cNvGrpSpPr/>
          <p:nvPr/>
        </p:nvGrpSpPr>
        <p:grpSpPr>
          <a:xfrm>
            <a:off x="4520384" y="4039098"/>
            <a:ext cx="350079" cy="350079"/>
            <a:chOff x="3497300" y="3227275"/>
            <a:chExt cx="296175" cy="296175"/>
          </a:xfrm>
        </p:grpSpPr>
        <p:sp>
          <p:nvSpPr>
            <p:cNvPr id="297" name="Google Shape;297;p3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 Website Developer Project Proposal by Slidesgo">
  <a:themeElements>
    <a:clrScheme name="Simple Light">
      <a:dk1>
        <a:srgbClr val="202020"/>
      </a:dk1>
      <a:lt1>
        <a:srgbClr val="FFFFFF"/>
      </a:lt1>
      <a:dk2>
        <a:srgbClr val="2471F7"/>
      </a:dk2>
      <a:lt2>
        <a:srgbClr val="EEEEEE"/>
      </a:lt2>
      <a:accent1>
        <a:srgbClr val="FF9900"/>
      </a:accent1>
      <a:accent2>
        <a:srgbClr val="2471F7"/>
      </a:accent2>
      <a:accent3>
        <a:srgbClr val="78909C"/>
      </a:accent3>
      <a:accent4>
        <a:srgbClr val="FFAB40"/>
      </a:accent4>
      <a:accent5>
        <a:srgbClr val="EEEEEE"/>
      </a:accent5>
      <a:accent6>
        <a:srgbClr val="EEFF41"/>
      </a:accent6>
      <a:hlink>
        <a:srgbClr val="2020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854</Words>
  <Application>Microsoft Office PowerPoint</Application>
  <PresentationFormat>On-screen Show (16:9)</PresentationFormat>
  <Paragraphs>120</Paragraphs>
  <Slides>28</Slides>
  <Notes>28</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28</vt:i4>
      </vt:variant>
    </vt:vector>
  </HeadingPairs>
  <TitlesOfParts>
    <vt:vector size="43" baseType="lpstr">
      <vt:lpstr>Calibri</vt:lpstr>
      <vt:lpstr>Bungee Inline</vt:lpstr>
      <vt:lpstr>Titillium Web</vt:lpstr>
      <vt:lpstr>Montserrat Light</vt:lpstr>
      <vt:lpstr>Arial</vt:lpstr>
      <vt:lpstr>Proxima Nova Semibold</vt:lpstr>
      <vt:lpstr>Titillium Web Light</vt:lpstr>
      <vt:lpstr>Bungee Outline</vt:lpstr>
      <vt:lpstr>Amatic SC</vt:lpstr>
      <vt:lpstr>Roboto Medium</vt:lpstr>
      <vt:lpstr>Proxima Nova</vt:lpstr>
      <vt:lpstr>Titillium Web ExtraLight</vt:lpstr>
      <vt:lpstr>Titillium Web Black</vt:lpstr>
      <vt:lpstr> Website Developer Project Proposal by Slidesgo</vt:lpstr>
      <vt:lpstr>Slidesgo Final Pages</vt:lpstr>
      <vt:lpstr>SATHYABAMA INSTITUTE OF SCIENCE AND TECHNOLOGY  (DEEMED TO BE UNIVERSITY)   </vt:lpstr>
      <vt:lpstr>ANALYSIS OF DATA FETCHING, CACHING AND MANIPULATION TECHNIQUES IN NEXT.JS  EXPLORING SERVER ACTIONS, SERVER COMPONENTS, AND PROGRESSIVE ENHANCEMENT </vt:lpstr>
      <vt:lpstr>ABSTRACT</vt:lpstr>
      <vt:lpstr>FEATURES – EVENTS@SATHYABAMA</vt:lpstr>
      <vt:lpstr>OBJECTIVES OF THE RESEARCH </vt:lpstr>
      <vt:lpstr>BASE PAPER</vt:lpstr>
      <vt:lpstr>BASE PAPER</vt:lpstr>
      <vt:lpstr>PowerPoint Presentation</vt:lpstr>
      <vt:lpstr>TABLE OF CONTENT</vt:lpstr>
      <vt:lpstr>THE PROJECT -  EVENTS@SATHYABAMA</vt:lpstr>
      <vt:lpstr>ALTERNATIVE RESOURCES</vt:lpstr>
      <vt:lpstr>ALTERNATIVE RESOURCES</vt:lpstr>
      <vt:lpstr>Instructions for use</vt:lpstr>
      <vt:lpstr>Fonts &amp; colors used</vt:lpstr>
      <vt:lpstr>PowerPoint Presentation</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SATHYABAMA INSTITUTE OF SCIENCE AND TECHNOLOGY  (DEEMED TO BE UNIVERSITY)</dc:title>
  <dc:creator>Surya</dc:creator>
  <cp:lastModifiedBy>Surya Kumar</cp:lastModifiedBy>
  <cp:revision>1</cp:revision>
  <dcterms:modified xsi:type="dcterms:W3CDTF">2023-07-11T20:38:51Z</dcterms:modified>
</cp:coreProperties>
</file>